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33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8" autoAdjust="0"/>
    <p:restoredTop sz="94737" autoAdjust="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7DDA92F-2535-4F87-AB28-FCA0F0BAACE6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25650C1-4124-404E-AB72-CA152B1CC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377DA-9C42-4DF8-A376-7D4524E2ADDB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A73E-23EC-4A6F-BB11-E1BB7416E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81C8F-9BFE-46E5-9994-06ABF1B5665F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41E69-348A-4432-A744-C88E1A8C2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F87A8-B064-41C0-A2EF-5E9F58A26F8C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2CD65-341B-41C4-802E-A861C22E7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0C09AC-8C47-46F5-989F-0612E2224546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CDC9B9-2E14-4196-B4E1-4F5ACBA6C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A3EB24-47F1-4FC7-A3EF-2B6C2432C316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BBBA66-52F2-42D6-A0BD-D674633B6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BB84CD-60CE-438A-89FD-957BFBA4F049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79D19A-4CC4-49B4-86B3-74332A783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B2E365-5AE8-4E44-80CB-880B65FDE759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1E5EBB-D6C6-4482-8518-47AFB6B81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692CE-5479-4BEE-A4F3-07A57254F09A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D7A95-4EAE-4066-AF76-5E0CF3706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D0CFC0-E3A3-48D2-AF74-172F82C0357E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1F89A9-F3F9-4638-91A2-D67CD2EE5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9D531A6-0A9C-4FD3-944B-DD1267E1BD9A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48E8DE-8CAE-44E2-BD95-0A89A4E86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877DD6F-96E1-4511-A212-94EE5F4CA2B1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E9B9045-A404-4EB2-AEB5-C8F35D773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1" r:id="rId2"/>
    <p:sldLayoutId id="2147483853" r:id="rId3"/>
    <p:sldLayoutId id="2147483854" r:id="rId4"/>
    <p:sldLayoutId id="2147483855" r:id="rId5"/>
    <p:sldLayoutId id="2147483856" r:id="rId6"/>
    <p:sldLayoutId id="2147483850" r:id="rId7"/>
    <p:sldLayoutId id="2147483857" r:id="rId8"/>
    <p:sldLayoutId id="2147483858" r:id="rId9"/>
    <p:sldLayoutId id="2147483849" r:id="rId10"/>
    <p:sldLayoutId id="214748384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iana\Desktop\Pionerskie-pesni-Dolzhny-smeyat_sya-deti(muzofon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Презентация\миротворцы\Фото0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8124" y="332656"/>
            <a:ext cx="5748428" cy="4508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onerskie-pesni-Dolzhny-smeyat_sya-deti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13317" name="Pionerskie-pesni-Dolzhny-smeyat_sya-deti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284538"/>
            <a:ext cx="304800" cy="3048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1623" y="5661248"/>
            <a:ext cx="8861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rgbClr val="FFC000"/>
                </a:solidFill>
                <a:effectLst/>
                <a:latin typeface="+mn-lt"/>
                <a:cs typeface="+mn-cs"/>
              </a:rPr>
              <a:t>Школа №7 – Школа Мира</a:t>
            </a:r>
            <a:endParaRPr lang="ru-RU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ransition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3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4860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6"/>
                </p:tgtEl>
              </p:cMediaNode>
            </p:audio>
            <p:audio>
              <p:cMediaNode vol="100000" numSld="12"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Презентация\миротворцы\IMG-20130920-WA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9464" y="620688"/>
            <a:ext cx="4141366" cy="5070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F:\Презентация\миротворцы\28042012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3635896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F:\Презентация\миротворцы\28042012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0648"/>
            <a:ext cx="421196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Презентация\миротворцы\Новая папка\DSCN1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60648"/>
            <a:ext cx="4924244" cy="369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F:\Презентация\миротворцы\Новая папка\x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996952"/>
            <a:ext cx="4924243" cy="369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5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59505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/>
                <a:solidFill>
                  <a:srgbClr val="3333CC"/>
                </a:solidFill>
                <a:effectLst/>
              </a:rPr>
              <a:t>Мир душе </a:t>
            </a:r>
            <a:endParaRPr lang="ru-RU" sz="8800" b="1" cap="none" spc="0" dirty="0">
              <a:ln/>
              <a:solidFill>
                <a:srgbClr val="3333CC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005269"/>
            <a:ext cx="66303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/>
                <a:solidFill>
                  <a:srgbClr val="FF0000"/>
                </a:solidFill>
                <a:effectLst/>
              </a:rPr>
              <a:t>Мир </a:t>
            </a:r>
            <a:r>
              <a:rPr lang="ru-RU" sz="8800" b="1" cap="none" spc="0" dirty="0" smtClean="0">
                <a:ln/>
                <a:solidFill>
                  <a:srgbClr val="FF0000"/>
                </a:solidFill>
                <a:effectLst/>
              </a:rPr>
              <a:t>стране</a:t>
            </a:r>
            <a:endParaRPr lang="ru-RU" sz="8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3498639"/>
            <a:ext cx="61464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/>
                <a:solidFill>
                  <a:srgbClr val="009900"/>
                </a:solidFill>
                <a:effectLst/>
              </a:rPr>
              <a:t>Мир земле</a:t>
            </a:r>
            <a:endParaRPr lang="ru-RU" sz="8800" b="1" cap="none" spc="0" dirty="0">
              <a:ln/>
              <a:solidFill>
                <a:srgbClr val="0099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езентация\миротворцы\_iTkf3voq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2348880"/>
            <a:ext cx="3493622" cy="430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Презентация\миротворцы\210920121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906" y="1628800"/>
            <a:ext cx="4251325" cy="351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8243" y="0"/>
            <a:ext cx="89979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C00000"/>
                </a:solidFill>
                <a:effectLst/>
                <a:latin typeface="Comic Sans MS" pitchFamily="66" charset="0"/>
              </a:rPr>
              <a:t>Мы – юные миротворцы.</a:t>
            </a:r>
            <a:br>
              <a:rPr lang="ru-RU" sz="4400" b="1" cap="none" spc="0" dirty="0" smtClean="0">
                <a:ln/>
                <a:solidFill>
                  <a:srgbClr val="C00000"/>
                </a:solidFill>
                <a:effectLst/>
                <a:latin typeface="Comic Sans MS" pitchFamily="66" charset="0"/>
              </a:rPr>
            </a:br>
            <a:r>
              <a:rPr lang="ru-RU" sz="4400" b="1" cap="none" spc="0" dirty="0" smtClean="0">
                <a:ln/>
                <a:solidFill>
                  <a:srgbClr val="C00000"/>
                </a:solidFill>
                <a:effectLst/>
                <a:latin typeface="Comic Sans MS" pitchFamily="66" charset="0"/>
              </a:rPr>
              <a:t>Школа №7 приветствует вас.  </a:t>
            </a:r>
            <a:endParaRPr lang="ru-RU" sz="44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езентация\миротворцы\190520121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682" y="836712"/>
            <a:ext cx="8381763" cy="4555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Презентация\миротворцы\20121025_121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6129600" cy="459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365777"/>
            <a:ext cx="88569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C00000"/>
                </a:solidFill>
                <a:effectLst/>
                <a:latin typeface="Comic Sans MS" pitchFamily="66" charset="0"/>
              </a:rPr>
              <a:t>Все наши дела посвящены укреплению мира, делу толерантности и милосерди</a:t>
            </a:r>
            <a:endParaRPr lang="ru-RU" sz="32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резентация\миротворцы\DSCN0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149080"/>
            <a:ext cx="4002943" cy="2668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Презентация\миротворцы\DSCN1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3876445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F:\Презентация\миротворцы\20121025_122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8714" y="0"/>
            <a:ext cx="3575286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F:\Презентация\миротворцы\211120129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9925" y="4149080"/>
            <a:ext cx="3894075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F:\Презентация\миротворцы\xzTRKcFMgd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1500174"/>
            <a:ext cx="3857652" cy="3712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Презентация\миротворцы\20121025_120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444" y="764704"/>
            <a:ext cx="4000500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Презентация\миротворцы\Международная акция Автопробег в честь 68 годовщины Великой Победы 31.03.2013г\2W2E0vXjm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0905" y="1700808"/>
            <a:ext cx="4528132" cy="5045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89923" y="980728"/>
            <a:ext cx="921702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rgbClr val="C00000"/>
                </a:solidFill>
                <a:effectLst/>
                <a:latin typeface="Comic Sans MS" pitchFamily="66" charset="0"/>
              </a:rPr>
              <a:t>Мы участвуем в миротворческих и экологических акциях, </a:t>
            </a:r>
            <a:endParaRPr lang="ru-RU" sz="3600" b="1" cap="none" spc="0" dirty="0" smtClean="0">
              <a:ln/>
              <a:solidFill>
                <a:srgbClr val="C00000"/>
              </a:solidFill>
              <a:effectLst/>
              <a:latin typeface="Comic Sans MS" pitchFamily="66" charset="0"/>
            </a:endParaRPr>
          </a:p>
          <a:p>
            <a:pPr algn="ctr"/>
            <a:r>
              <a:rPr lang="ru-RU" sz="3600" b="1" cap="none" spc="0" dirty="0" smtClean="0">
                <a:ln/>
                <a:solidFill>
                  <a:srgbClr val="C00000"/>
                </a:solidFill>
                <a:effectLst/>
                <a:latin typeface="Comic Sans MS" pitchFamily="66" charset="0"/>
              </a:rPr>
              <a:t>проводим </a:t>
            </a:r>
            <a:r>
              <a:rPr lang="ru-RU" sz="3600" b="1" cap="none" spc="0" dirty="0" smtClean="0">
                <a:ln/>
                <a:solidFill>
                  <a:srgbClr val="C00000"/>
                </a:solidFill>
                <a:effectLst/>
                <a:latin typeface="Comic Sans MS" pitchFamily="66" charset="0"/>
              </a:rPr>
              <a:t>мероприятия в школе, помогаем ветеранам и детям в детском доме, </a:t>
            </a:r>
            <a:endParaRPr lang="ru-RU" sz="3600" b="1" cap="none" spc="0" dirty="0" smtClean="0">
              <a:ln/>
              <a:solidFill>
                <a:srgbClr val="C00000"/>
              </a:solidFill>
              <a:effectLst/>
              <a:latin typeface="Comic Sans MS" pitchFamily="66" charset="0"/>
            </a:endParaRPr>
          </a:p>
          <a:p>
            <a:pPr algn="ctr"/>
            <a:r>
              <a:rPr lang="ru-RU" sz="3600" b="1" cap="none" spc="0" dirty="0" smtClean="0">
                <a:ln/>
                <a:solidFill>
                  <a:srgbClr val="C00000"/>
                </a:solidFill>
                <a:effectLst/>
                <a:latin typeface="Comic Sans MS" pitchFamily="66" charset="0"/>
              </a:rPr>
              <a:t>пропагандируем </a:t>
            </a:r>
            <a:r>
              <a:rPr lang="ru-RU" sz="3600" b="1" cap="none" spc="0" dirty="0" smtClean="0">
                <a:ln/>
                <a:solidFill>
                  <a:srgbClr val="C00000"/>
                </a:solidFill>
                <a:effectLst/>
                <a:latin typeface="Comic Sans MS" pitchFamily="66" charset="0"/>
              </a:rPr>
              <a:t>идеи мира и толерантности </a:t>
            </a:r>
            <a:endParaRPr lang="ru-RU" sz="36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Презентация\миротворцы\Международная акция Автопробег в честь 68 годовщины Великой Победы 31.03.2013г\k9em5et0A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" y="1124744"/>
            <a:ext cx="4947856" cy="364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F:\Презентация\миротворцы\альпиниада 17.08.2013\2013-08-17 10.29.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1916832"/>
            <a:ext cx="3462412" cy="471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F:\Презентация\миротворцы\Акция Памятник у дороги 27.03.2013г\2lv3JJSFeX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2705"/>
            <a:ext cx="5184000" cy="38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F:\Презентация\миротворцы\Акция Памятник у дороги 27.03.2013г\i5oRQPmTg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92896"/>
            <a:ext cx="4209387" cy="3919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200</TotalTime>
  <Words>54</Words>
  <Application>Microsoft Office PowerPoint</Application>
  <PresentationFormat>Экран (4:3)</PresentationFormat>
  <Paragraphs>9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пароль</dc:creator>
  <cp:lastModifiedBy>Пользователь</cp:lastModifiedBy>
  <cp:revision>16</cp:revision>
  <dcterms:created xsi:type="dcterms:W3CDTF">2014-01-15T16:46:35Z</dcterms:created>
  <dcterms:modified xsi:type="dcterms:W3CDTF">2015-01-15T18:51:26Z</dcterms:modified>
</cp:coreProperties>
</file>