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62" r:id="rId5"/>
    <p:sldId id="263" r:id="rId6"/>
    <p:sldId id="264" r:id="rId7"/>
    <p:sldId id="266" r:id="rId8"/>
    <p:sldId id="270" r:id="rId9"/>
    <p:sldId id="269" r:id="rId10"/>
    <p:sldId id="265" r:id="rId11"/>
    <p:sldId id="261" r:id="rId12"/>
    <p:sldId id="272" r:id="rId13"/>
    <p:sldId id="267" r:id="rId14"/>
    <p:sldId id="271" r:id="rId15"/>
    <p:sldId id="268" r:id="rId16"/>
    <p:sldId id="27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ED7E-8281-429D-A177-DBF8A028B16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7E54-8DF6-4978-B8EE-3F08E5A79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82;&#1086;&#1085;&#1082;&#1091;&#1088;&#1089;\&#1074;&#1086;&#1083;&#1086;&#1085;&#1090;&#1077;&#1088;&#1099;\&#1060;&#1080;&#1083;&#1100;&#1084;.wmv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642918"/>
            <a:ext cx="5410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МАОУБ СОШ №7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3214686"/>
            <a:ext cx="74295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«Наши старшие – наше богатство. Мы в вечном неоплатном долгу перед ними. Их знания, доблестный труд и любовь к Родине помогают нам стать настоящими людьми. Низкий поклон им за это!»</a:t>
            </a:r>
          </a:p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Из сочинения  ученицы 9 </a:t>
            </a:r>
            <a:r>
              <a:rPr lang="ru-R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волонтера </a:t>
            </a:r>
            <a:r>
              <a:rPr lang="ru-R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Сотиевой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526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00364" y="1571612"/>
            <a:ext cx="3491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им.А.С.Пушкина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ВОВ\Фидаров\DSCN320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2090" t="9922" r="8857"/>
          <a:stretch>
            <a:fillRect/>
          </a:stretch>
        </p:blipFill>
        <p:spPr bwMode="auto">
          <a:xfrm>
            <a:off x="428596" y="1214422"/>
            <a:ext cx="4681921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Admin\Рабочий стол\конкурс декабрь\P1000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179">
            <a:off x="4162002" y="2703899"/>
            <a:ext cx="4500594" cy="2531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2910" y="5214950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дрогнул ты в сражениях с врагами, </a:t>
            </a:r>
          </a:p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Земли родной не выдал – победил!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онкурс декабрь\IMG_1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5482">
            <a:off x="675213" y="356279"/>
            <a:ext cx="342902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Documents and Settings\Admin\Рабочий стол\конкурс декабрь\IMG_0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6782">
            <a:off x="4619632" y="1092134"/>
            <a:ext cx="3571900" cy="267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Documents and Settings\Admin\Рабочий стол\конкурс декабрь\серебрянников\стр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071810"/>
            <a:ext cx="3714776" cy="2784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4429132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желаем счастья вам!</a:t>
            </a:r>
          </a:p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	Мира вам, </a:t>
            </a:r>
          </a:p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Чистого неба над головой!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Рабочий стол\конкурс декабрь\29.04 встреча с ветеранами\P1020626.JPG"/>
          <p:cNvPicPr>
            <a:picLocks noChangeAspect="1" noChangeArrowheads="1"/>
          </p:cNvPicPr>
          <p:nvPr/>
        </p:nvPicPr>
        <p:blipFill>
          <a:blip r:embed="rId3" cstate="print"/>
          <a:srcRect r="14060"/>
          <a:stretch>
            <a:fillRect/>
          </a:stretch>
        </p:blipFill>
        <p:spPr bwMode="auto">
          <a:xfrm>
            <a:off x="428596" y="571480"/>
            <a:ext cx="3929090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65 лет Победе    2010 г\макарчук\Макарчук И.М\SDC12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4980">
            <a:off x="6200220" y="3379072"/>
            <a:ext cx="2278694" cy="3038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214818"/>
            <a:ext cx="54229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 силу сломили такую, </a:t>
            </a:r>
          </a:p>
          <a:p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вправе гордиться собой,  </a:t>
            </a:r>
          </a:p>
          <a:p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юностью вашей железной, </a:t>
            </a:r>
          </a:p>
          <a:p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вашей бессмертной судьбой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Admin\Рабочий стол\конкурс декабрь\IMG_2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86053">
            <a:off x="4722291" y="952395"/>
            <a:ext cx="3019943" cy="2264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5884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Дорогами  победы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Admin\Рабочий стол\конкурс декабрь\дорогами Победы\IMG_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4101">
            <a:off x="500034" y="1571612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Admin\Рабочий стол\конкурс декабрь\дорогами Победы\IMG_1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85926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Admin\Рабочий стол\конкурс декабрь\дорогами Победы\IMG_1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143380"/>
            <a:ext cx="3071834" cy="2303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онкурс декабрь\Фото0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4143404" cy="3107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конкурс декабрь\SDC1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1169">
            <a:off x="5001036" y="2555345"/>
            <a:ext cx="3641795" cy="2731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Военно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спортивная игра «ПОБЕДА» учит любить Родину, гордиться ее прошлым и настоящим, закаляет нас умственно и физически ».</a:t>
            </a:r>
          </a:p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Из анкеты командира команды </a:t>
            </a:r>
            <a:r>
              <a:rPr lang="ru-RU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Гобеева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Георгия.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5805264"/>
            <a:ext cx="4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«ПОБЕДЕ» готовы…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7995" t="29514" r="12109" b="13194"/>
          <a:stretch>
            <a:fillRect/>
          </a:stretch>
        </p:blipFill>
        <p:spPr bwMode="auto">
          <a:xfrm>
            <a:off x="3851920" y="3068960"/>
            <a:ext cx="4929222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85852" y="714356"/>
            <a:ext cx="63132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Твой фильм о войне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2060848"/>
            <a:ext cx="3043241" cy="2434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643446"/>
            <a:ext cx="3318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Баскаева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</a:t>
            </a: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ru-RU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победитель Всероссийского конкурса</a:t>
            </a:r>
          </a:p>
          <a:p>
            <a:pPr algn="ctr"/>
            <a:r>
              <a:rPr lang="en-US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«Сохраним  традиции ветеранов»</a:t>
            </a:r>
            <a:endParaRPr lang="ru-RU" sz="20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DSC036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72816"/>
            <a:ext cx="2023484" cy="1296144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781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пожилого человека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конкурс декабрь\день пожилого человека\IMG_21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42910" y="1857364"/>
            <a:ext cx="3733016" cy="2799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Рабочий стол\конкурс декабрь\день пожилого человека\IMG_2153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643438" y="3357562"/>
            <a:ext cx="3826746" cy="2870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192880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пожилого человека стал одним из традиционных мероприятий  школы.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92919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дарят   старшим свою любовь, свое внимание, свой талант.</a:t>
            </a:r>
            <a:endParaRPr lang="ru-RU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38\Desktop\конкурс декабрь\день пожилого человека\IMG_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7"/>
            <a:ext cx="3571900" cy="2678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38\Desktop\конкурс декабрь\день пожилого человека\IMG_0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66"/>
            <a:ext cx="3857652" cy="2893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38\Desktop\конкурс декабрь\день пожилого человека\IMG_0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718032" y="-315416"/>
            <a:ext cx="2400000" cy="1800000"/>
          </a:xfrm>
          <a:prstGeom prst="rect">
            <a:avLst/>
          </a:prstGeom>
          <a:noFill/>
        </p:spPr>
      </p:pic>
      <p:pic>
        <p:nvPicPr>
          <p:cNvPr id="2055" name="Picture 7" descr="C:\Users\38\Desktop\конкурс декабрь\день пожилого человека\IMG_0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718032" y="-315416"/>
            <a:ext cx="2400000" cy="1800000"/>
          </a:xfrm>
          <a:prstGeom prst="rect">
            <a:avLst/>
          </a:prstGeom>
          <a:noFill/>
        </p:spPr>
      </p:pic>
      <p:pic>
        <p:nvPicPr>
          <p:cNvPr id="2058" name="Picture 10" descr="C:\Users\38\Desktop\конкурс декабрь\день пожилого человека\IMG_0788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 rot="21195675">
            <a:off x="1001260" y="3556768"/>
            <a:ext cx="3552128" cy="26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72066" y="250030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вас любим…</a:t>
            </a:r>
            <a:endParaRPr lang="ru-RU" sz="36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82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Операция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«Чистый обелиск»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конкурс декабрь\уборка памятников\IMG_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2457">
            <a:off x="872678" y="2481621"/>
            <a:ext cx="4164794" cy="3123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конкурс декабрь\уборка памятников\IMG_0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85926"/>
            <a:ext cx="3053975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8\Desktop\конкурс декабрь\фото\IMG_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524275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38\Desktop\конкурс декабрь\фото\IMG_2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2123">
            <a:off x="4391915" y="969845"/>
            <a:ext cx="3803313" cy="2852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38\Desktop\конкурс декабрь\фото\IMG_2433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000628" y="3714752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38\Desktop\конкурс декабрь\фото\IMG_2439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20428864">
            <a:off x="991825" y="3622129"/>
            <a:ext cx="3613445" cy="2710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00042"/>
            <a:ext cx="3956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Чистые окна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C:\Users\38\Desktop\конкурс декабрь\миротворцы\28042012048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14349" y="1714488"/>
            <a:ext cx="4714908" cy="3535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38\Desktop\конкурс декабрь\миротворцы\28042012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0767">
            <a:off x="5673876" y="2744591"/>
            <a:ext cx="2159656" cy="28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657671"/>
            <a:ext cx="628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</a:rPr>
              <a:t>Помогаем не только словом, но и делом.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63143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Наша общая победа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конкурс декабрь\IMG_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7254">
            <a:off x="3789863" y="2374731"/>
            <a:ext cx="4810628" cy="36079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Admin\Рабочий стол\конкурс декабрь\IMG_1854.JPG"/>
          <p:cNvPicPr>
            <a:picLocks noChangeAspect="1" noChangeArrowheads="1"/>
          </p:cNvPicPr>
          <p:nvPr/>
        </p:nvPicPr>
        <p:blipFill>
          <a:blip r:embed="rId4" cstate="print"/>
          <a:srcRect l="32545" r="9994"/>
          <a:stretch>
            <a:fillRect/>
          </a:stretch>
        </p:blipFill>
        <p:spPr bwMode="auto">
          <a:xfrm rot="20846753">
            <a:off x="907875" y="1812657"/>
            <a:ext cx="2589723" cy="3380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4625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Госпиталь – посылка солдату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C:\Users\38\Desktop\конкурс декабрь\госпиталь\госп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3000396" cy="2590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38\Desktop\конкурс декабрь\госпиталь\госп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7102">
            <a:off x="5537946" y="1480412"/>
            <a:ext cx="2928958" cy="2130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Admin\Рабочий стол\Новая папка\IMG_1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3619493" cy="2714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Новая папка\IMG_1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68660">
            <a:off x="1153831" y="3802236"/>
            <a:ext cx="314327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38\Desktop\конкурс декабрь\миротворцы\20121025_122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2400000" cy="1800000"/>
          </a:xfrm>
          <a:prstGeom prst="rect">
            <a:avLst/>
          </a:prstGeom>
          <a:noFill/>
        </p:spPr>
      </p:pic>
      <p:pic>
        <p:nvPicPr>
          <p:cNvPr id="5" name="Picture 2" descr="D:\архив 2011-12 диск1\ветераны\фото\Кузнецов Дмитрий Дмитие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1616">
            <a:off x="5000628" y="2643182"/>
            <a:ext cx="3809719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38\Desktop\конкурс декабрь\фото\2012-10-05 15.51.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18331">
            <a:off x="428596" y="1142984"/>
            <a:ext cx="4476781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81280" y="1714488"/>
            <a:ext cx="396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ветерана…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286388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«Ты победил, за нашу жизнь сражаясь, </a:t>
            </a:r>
          </a:p>
          <a:p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Поклон земной тебе, боец!»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206</Words>
  <Application>Microsoft Office PowerPoint</Application>
  <PresentationFormat>Экран (4:3)</PresentationFormat>
  <Paragraphs>33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2012-12-08T20:11:37Z</dcterms:created>
  <dcterms:modified xsi:type="dcterms:W3CDTF">2012-12-13T20:13:26Z</dcterms:modified>
</cp:coreProperties>
</file>