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3" r:id="rId3"/>
    <p:sldId id="313" r:id="rId4"/>
    <p:sldId id="305" r:id="rId5"/>
    <p:sldId id="301" r:id="rId6"/>
    <p:sldId id="306" r:id="rId7"/>
    <p:sldId id="267" r:id="rId8"/>
    <p:sldId id="287" r:id="rId9"/>
    <p:sldId id="293" r:id="rId10"/>
    <p:sldId id="277" r:id="rId11"/>
    <p:sldId id="262" r:id="rId12"/>
    <p:sldId id="280" r:id="rId13"/>
    <p:sldId id="276" r:id="rId14"/>
    <p:sldId id="263" r:id="rId15"/>
    <p:sldId id="299" r:id="rId16"/>
    <p:sldId id="275" r:id="rId17"/>
    <p:sldId id="289" r:id="rId18"/>
    <p:sldId id="290" r:id="rId19"/>
    <p:sldId id="311" r:id="rId20"/>
    <p:sldId id="279" r:id="rId21"/>
    <p:sldId id="285" r:id="rId22"/>
    <p:sldId id="274" r:id="rId23"/>
    <p:sldId id="278" r:id="rId24"/>
    <p:sldId id="282" r:id="rId25"/>
    <p:sldId id="283" r:id="rId26"/>
    <p:sldId id="286" r:id="rId27"/>
    <p:sldId id="284" r:id="rId28"/>
    <p:sldId id="297" r:id="rId29"/>
    <p:sldId id="31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55;&#1086;&#1083;&#1100;&#1079;&#1086;&#1074;&#1072;&#1090;&#1077;&#1083;&#1100;\Desktop\16.02\&#1044;&#1077;&#1090;&#1089;&#1082;&#1080;&#1081;%20&#1076;&#1086;&#1084;\&#1057;&#1082;&#1088;&#1080;&#1087;&#1082;&#1072;%20&#1080;%20&#1092;&#1086;&#1088;&#1090;&#1077;&#1087;&#1080;&#1072;&#1085;&#1086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риса\Desktop\Фото детский дом\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636" t="15317" r="-636" b="33082"/>
          <a:stretch/>
        </p:blipFill>
        <p:spPr bwMode="auto">
          <a:xfrm>
            <a:off x="1043608" y="764704"/>
            <a:ext cx="7122929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крипка и фортепиано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Лариса\Desktop\Фото детский дом\20160119_114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57" r="3279"/>
          <a:stretch>
            <a:fillRect/>
          </a:stretch>
        </p:blipFill>
        <p:spPr bwMode="auto">
          <a:xfrm>
            <a:off x="428596" y="428604"/>
            <a:ext cx="8286840" cy="5929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Лариса\Desktop\Фото детский дом\20160119_112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028" t="4104" r="16262"/>
          <a:stretch>
            <a:fillRect/>
          </a:stretch>
        </p:blipFill>
        <p:spPr bwMode="auto">
          <a:xfrm>
            <a:off x="1571604" y="285728"/>
            <a:ext cx="6000792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Лариса\Desktop\Фото детский дом\20160119_114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028" t="16731" r="17149"/>
          <a:stretch>
            <a:fillRect/>
          </a:stretch>
        </p:blipFill>
        <p:spPr bwMode="auto">
          <a:xfrm>
            <a:off x="1142976" y="285728"/>
            <a:ext cx="7500990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Лариса\Desktop\Фото детский дом\20160119_114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5701" b="47913"/>
          <a:stretch>
            <a:fillRect/>
          </a:stretch>
        </p:blipFill>
        <p:spPr bwMode="auto">
          <a:xfrm>
            <a:off x="1285852" y="357166"/>
            <a:ext cx="6786610" cy="6072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Лариса\Desktop\Фото детский дом\20160119_112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32" t="6024" r="43801" b="-6024"/>
          <a:stretch>
            <a:fillRect/>
          </a:stretch>
        </p:blipFill>
        <p:spPr bwMode="auto">
          <a:xfrm>
            <a:off x="4429124" y="428604"/>
            <a:ext cx="4214842" cy="5857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 descr="C:\Users\Лариса\Desktop\Детский дом\Фото детский дом\20160119_113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66"/>
            <a:ext cx="3357587" cy="5929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Лариса\Desktop\Фото детский дом\20160119_1122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545" t="15663" r="13223" b="14458"/>
          <a:stretch>
            <a:fillRect/>
          </a:stretch>
        </p:blipFill>
        <p:spPr bwMode="auto">
          <a:xfrm>
            <a:off x="1857356" y="285728"/>
            <a:ext cx="5500726" cy="6286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Лариса\Desktop\Фото детский дом\20160119_114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477" r="15374"/>
          <a:stretch>
            <a:fillRect/>
          </a:stretch>
        </p:blipFill>
        <p:spPr bwMode="auto">
          <a:xfrm>
            <a:off x="785786" y="357166"/>
            <a:ext cx="7929618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Лариса\Desktop\Фото детский дом\20160119_114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028" r="11822"/>
          <a:stretch>
            <a:fillRect/>
          </a:stretch>
        </p:blipFill>
        <p:spPr bwMode="auto">
          <a:xfrm>
            <a:off x="642910" y="214290"/>
            <a:ext cx="8001056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Лариса\Desktop\Фото детский дом\20160119_115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839" b="4349"/>
          <a:stretch>
            <a:fillRect/>
          </a:stretch>
        </p:blipFill>
        <p:spPr bwMode="auto">
          <a:xfrm>
            <a:off x="2571736" y="214290"/>
            <a:ext cx="4572032" cy="6358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Лариса\Documents\Детский дом\Фото детский дом\IMG_78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/>
          </a:blip>
          <a:srcRect l="12119" t="19888" r="8567" b="7506"/>
          <a:stretch>
            <a:fillRect/>
          </a:stretch>
        </p:blipFill>
        <p:spPr bwMode="auto">
          <a:xfrm>
            <a:off x="857224" y="428604"/>
            <a:ext cx="7643866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Лариса\Desktop\Фото детский дом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000" t="18750" r="18667" b="66667"/>
          <a:stretch>
            <a:fillRect/>
          </a:stretch>
        </p:blipFill>
        <p:spPr bwMode="auto">
          <a:xfrm>
            <a:off x="214282" y="214290"/>
            <a:ext cx="8643998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Лариса\Desktop\Фото детский дом\20160119_1144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365" r="34829"/>
          <a:stretch>
            <a:fillRect/>
          </a:stretch>
        </p:blipFill>
        <p:spPr bwMode="auto">
          <a:xfrm>
            <a:off x="1714480" y="285728"/>
            <a:ext cx="5072098" cy="6357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Лариса\Desktop\Фото детский дом\20160119_1148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473" t="11996"/>
          <a:stretch>
            <a:fillRect/>
          </a:stretch>
        </p:blipFill>
        <p:spPr bwMode="auto">
          <a:xfrm>
            <a:off x="571472" y="357166"/>
            <a:ext cx="8072494" cy="6000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Лариса\Desktop\Фото детский дом\20160119_114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691" t="1124" b="7865"/>
          <a:stretch>
            <a:fillRect/>
          </a:stretch>
        </p:blipFill>
        <p:spPr bwMode="auto">
          <a:xfrm>
            <a:off x="214282" y="285728"/>
            <a:ext cx="8715436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Лариса\Desktop\Фото детский дом\20160119_114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028" t="18182" r="26028" b="34173"/>
          <a:stretch>
            <a:fillRect/>
          </a:stretch>
        </p:blipFill>
        <p:spPr bwMode="auto">
          <a:xfrm>
            <a:off x="857224" y="500042"/>
            <a:ext cx="7500990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Лариса\Desktop\Фото детский дом\20160119_114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377" t="3371" r="3279" b="5618"/>
          <a:stretch>
            <a:fillRect/>
          </a:stretch>
        </p:blipFill>
        <p:spPr bwMode="auto">
          <a:xfrm>
            <a:off x="214282" y="285728"/>
            <a:ext cx="8643998" cy="6215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Лариса\Desktop\Фото детский дом\20160119_1146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710" t="7260" r="6495"/>
          <a:stretch>
            <a:fillRect/>
          </a:stretch>
        </p:blipFill>
        <p:spPr bwMode="auto">
          <a:xfrm>
            <a:off x="251520" y="188640"/>
            <a:ext cx="8572560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Лариса\Desktop\Фото детский дом\20160119_114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26" t="22766"/>
          <a:stretch>
            <a:fillRect/>
          </a:stretch>
        </p:blipFill>
        <p:spPr bwMode="auto">
          <a:xfrm>
            <a:off x="395536" y="476672"/>
            <a:ext cx="8358246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Лариса\Desktop\Фото детский дом\20160119_1147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827" t="5682" r="4387" b="9091"/>
          <a:stretch>
            <a:fillRect/>
          </a:stretch>
        </p:blipFill>
        <p:spPr bwMode="auto">
          <a:xfrm>
            <a:off x="214282" y="571480"/>
            <a:ext cx="8643998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ариса\Desktop\30092009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85728"/>
            <a:ext cx="8143932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76672"/>
            <a:ext cx="8820472" cy="56261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pPr algn="just">
              <a:buNone/>
            </a:pP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</a:rPr>
              <a:t>   По словам уполномоченного по правам ребенка при президенте России Павла Астахова, число детей в России, нуждающихся в семейном устройстве, составляет</a:t>
            </a:r>
          </a:p>
          <a:p>
            <a:pPr>
              <a:buNone/>
            </a:pPr>
            <a:r>
              <a:rPr lang="ru-RU" sz="4800" b="1" i="1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4800" b="1" i="1" smtClean="0">
                <a:solidFill>
                  <a:schemeClr val="accent2">
                    <a:lumMod val="50000"/>
                  </a:schemeClr>
                </a:solidFill>
              </a:rPr>
              <a:t>       </a:t>
            </a:r>
            <a:r>
              <a:rPr lang="ru-RU" sz="5400" b="1" i="1" smtClean="0">
                <a:solidFill>
                  <a:schemeClr val="accent2">
                    <a:lumMod val="50000"/>
                  </a:schemeClr>
                </a:solidFill>
              </a:rPr>
              <a:t>120 </a:t>
            </a:r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</a:rPr>
              <a:t>тысяч человек.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риса\Desktop\Детский дом\Фото детский дом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57166"/>
            <a:ext cx="4273323" cy="61436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ариса\Desktop\Фото детский дом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718" t="47191" r="25352" b="23595"/>
          <a:stretch>
            <a:fillRect/>
          </a:stretch>
        </p:blipFill>
        <p:spPr bwMode="auto">
          <a:xfrm>
            <a:off x="357158" y="428604"/>
            <a:ext cx="8286808" cy="59293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Лариса\Desktop\Фото детский дом\20160119_112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333" t="5747" r="46079" b="30630"/>
          <a:stretch>
            <a:fillRect/>
          </a:stretch>
        </p:blipFill>
        <p:spPr bwMode="auto">
          <a:xfrm>
            <a:off x="1214414" y="214290"/>
            <a:ext cx="6572296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риса\Documents\Детский дом\Фото детский дом\IMG_78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761"/>
          <a:stretch>
            <a:fillRect/>
          </a:stretch>
        </p:blipFill>
        <p:spPr bwMode="auto">
          <a:xfrm>
            <a:off x="4929190" y="214290"/>
            <a:ext cx="3714776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C:\Users\Лариса\Documents\Детский дом\Фото детский дом\IMG_7843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22773" r="25282"/>
          <a:stretch>
            <a:fillRect/>
          </a:stretch>
        </p:blipFill>
        <p:spPr bwMode="auto">
          <a:xfrm>
            <a:off x="357158" y="214290"/>
            <a:ext cx="4286248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Лариса\Desktop\Фото детский дом\20160119_112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316" t="8513" r="15470" b="10345"/>
          <a:stretch>
            <a:fillRect/>
          </a:stretch>
        </p:blipFill>
        <p:spPr bwMode="auto">
          <a:xfrm>
            <a:off x="2143108" y="214290"/>
            <a:ext cx="4643470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Лариса\Desktop\Фото детский дом\20160119_1148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140" r="35705"/>
          <a:stretch>
            <a:fillRect/>
          </a:stretch>
        </p:blipFill>
        <p:spPr bwMode="auto">
          <a:xfrm>
            <a:off x="4929190" y="214290"/>
            <a:ext cx="4071966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 descr="C:\Users\Лариса\Documents\Детский дом\Фото детский дом\IMG_7847.JPG"/>
          <p:cNvPicPr>
            <a:picLocks noChangeAspect="1" noChangeArrowheads="1"/>
          </p:cNvPicPr>
          <p:nvPr/>
        </p:nvPicPr>
        <p:blipFill>
          <a:blip r:embed="rId3">
            <a:lum bright="20000" contrast="10000"/>
          </a:blip>
          <a:srcRect l="6199" r="14486" b="12241"/>
          <a:stretch>
            <a:fillRect/>
          </a:stretch>
        </p:blipFill>
        <p:spPr bwMode="auto">
          <a:xfrm>
            <a:off x="214282" y="1142984"/>
            <a:ext cx="4500594" cy="3971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Лариса\Desktop\Фото детский дом\20160119_115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201"/>
          <a:stretch>
            <a:fillRect/>
          </a:stretch>
        </p:blipFill>
        <p:spPr bwMode="auto">
          <a:xfrm>
            <a:off x="428596" y="428604"/>
            <a:ext cx="4117490" cy="5857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2" descr="C:\Users\Лариса\Desktop\Фото детский дом\20160119_111919.jpg"/>
          <p:cNvPicPr>
            <a:picLocks noChangeAspect="1" noChangeArrowheads="1"/>
          </p:cNvPicPr>
          <p:nvPr/>
        </p:nvPicPr>
        <p:blipFill>
          <a:blip r:embed="rId3" cstate="print"/>
          <a:srcRect l="15493" t="22916" r="9859" b="26042"/>
          <a:stretch>
            <a:fillRect/>
          </a:stretch>
        </p:blipFill>
        <p:spPr bwMode="auto">
          <a:xfrm>
            <a:off x="4786314" y="500042"/>
            <a:ext cx="4000528" cy="5786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30</Words>
  <Application>Microsoft Office PowerPoint</Application>
  <PresentationFormat>Экран (4:3)</PresentationFormat>
  <Paragraphs>3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133</cp:revision>
  <dcterms:created xsi:type="dcterms:W3CDTF">2016-01-21T11:37:22Z</dcterms:created>
  <dcterms:modified xsi:type="dcterms:W3CDTF">2016-02-16T20:06:46Z</dcterms:modified>
</cp:coreProperties>
</file>