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32730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54475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63870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2049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2496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5586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6871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169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5336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32219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4978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776766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3948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75657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4326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20490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24967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55865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6871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1698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53366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3221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88092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49780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394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7565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43260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20490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24967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5586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68713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1698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5336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478327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32219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49780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394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75657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4326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90622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2705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60840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02428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430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CC07-5A54-4A02-A4E7-A8A9884800A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55DA-69C7-4E31-890B-531C131C4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6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1CC07-5A54-4A02-A4E7-A8A9884800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55DA-69C7-4E31-890B-531C131C4CF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8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ШОКОЛАД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8526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Исследовательская работа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ученицы 3 «Д» класса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МАОУБ СОШ №7 </a:t>
            </a:r>
            <a:r>
              <a:rPr lang="ru-RU" dirty="0" err="1" smtClean="0">
                <a:solidFill>
                  <a:schemeClr val="bg1"/>
                </a:solidFill>
              </a:rPr>
              <a:t>им.А.С.Пушкина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Габайраевой</a:t>
            </a:r>
            <a:r>
              <a:rPr lang="ru-RU" dirty="0" smtClean="0">
                <a:solidFill>
                  <a:schemeClr val="bg1"/>
                </a:solidFill>
              </a:rPr>
              <a:t> Ирины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83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Эксперимент: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872207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     Закупила образцы шоколада: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</a:rPr>
              <a:t>Молочный шоколад (1);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</a:rPr>
              <a:t>Белый шоколад (2);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</a:rPr>
              <a:t>Горький шоколад (3);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</a:rPr>
              <a:t>Шоколадное изделие (4).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1800" y="4221088"/>
            <a:ext cx="59973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2.   Удалила обертку и поместила в пронумерованные контейнеры.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2070" y="515719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3.  Всем своим родственникам и друзьям предложила попробовать каждый образец и отметить один наиболее понравившийся образец и один наиболее не понравившийся образец.</a:t>
            </a:r>
          </a:p>
        </p:txBody>
      </p:sp>
      <p:pic>
        <p:nvPicPr>
          <p:cNvPr id="5122" name="Picture 2" descr="F:\Users\АДМИН\Мои рисунки\2015_03_07\IMG_6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3557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АДМИН\Мои рисунки\2015_03_07\IMG_6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78" y="367246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561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Результаты эксперимента: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5121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Образец №4 – шоколадное изделие - набрал больше всего положительных голосов.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Образец №3 – горький шоколад – набрал больше всего отрицательных голосов.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35699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Самые полезные виды шоколада (горький и молочный) – это образцы №3 и №1, заняли два последних места по вкусовым предпочтениям опрошенных.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0902" y="472514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А «бесполезный» белый шоколад – образец №2 и шоколадное изделие – образец №4 оказались самыми популярными, не смотря на то, что не имеют в своих составах полезных какао-бобов и содержат пальмовые и растительные масла.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673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Вывод: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Моя гипотеза не подтвердилась: не всегда вкусный шоколад является полезным. Самым полезным из всех видов шоколада является горький шоколад. Однако, цель моей работы достигнута. Полезно кушать «правильный» шоколад. И все хорошо только в меру.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Users\АДМИН\Pictures\chocolate-miniatur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950" y="4214112"/>
            <a:ext cx="2455248" cy="24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141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Заключение: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В ходе исследовательской работы я узнала, что такое шоколад, какой он бывает и из чего состоит. Также познакомилась с положительными и отрицательными качествами шоколада. Проведенный мной эксперимент показал мне, что вкус решает многое, но не определяет пользу продукта. На основании полученных новых знаний, я поняла, что «вкусный» шоколад не значит «полезный» . А горький шоколад кушать нужно, т.к. он очень полезен, только не нужно забывать, что меру нужно знать во всем.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241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Users\АДМИН\Pictures\post-10328-14004954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393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Такой загадочный шоколад…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104456" cy="489654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sz="4400" dirty="0" smtClean="0">
                <a:solidFill>
                  <a:schemeClr val="bg1"/>
                </a:solidFill>
              </a:rPr>
              <a:t>Я очень люблю шоколад и могу есть его каждый день. Но мама с папой говорят, что от шоколада портятся зубы, появляется аллергия и от него толстеют. Бабушка же любит угощать меня шоколадом и говорит, что шоколад полезен, так как он поднимает настроение и придает сил. После долгих сомнений я решила сама разобраться с загадкой шоколада и выяснить вреден он все-таки или полезен.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asisAdmin\Блютус\IMG-20200218-WA0070.jpg"/>
          <p:cNvPicPr>
            <a:picLocks noChangeAspect="1" noChangeArrowheads="1"/>
          </p:cNvPicPr>
          <p:nvPr/>
        </p:nvPicPr>
        <p:blipFill>
          <a:blip r:embed="rId3"/>
          <a:srcRect b="14270"/>
          <a:stretch>
            <a:fillRect/>
          </a:stretch>
        </p:blipFill>
        <p:spPr bwMode="auto">
          <a:xfrm>
            <a:off x="5286380" y="1428736"/>
            <a:ext cx="3286148" cy="501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669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u="sng" dirty="0" smtClean="0">
                <a:solidFill>
                  <a:schemeClr val="bg1"/>
                </a:solidFill>
              </a:rPr>
              <a:t>Гипотеза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sz="3600" dirty="0" smtClean="0">
                <a:solidFill>
                  <a:schemeClr val="bg1"/>
                </a:solidFill>
              </a:rPr>
              <a:t>возможно шоколад не только    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вкусный, но и полезный для организма.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u="sng" dirty="0" smtClean="0">
                <a:solidFill>
                  <a:schemeClr val="bg1"/>
                </a:solidFill>
              </a:rPr>
              <a:t>Цель работы</a:t>
            </a:r>
            <a:r>
              <a:rPr lang="ru-RU" sz="3600" dirty="0" smtClean="0">
                <a:solidFill>
                  <a:schemeClr val="bg1"/>
                </a:solidFill>
              </a:rPr>
              <a:t>: выяснить вредно или полезно кушать шоколад.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8350" y="3284984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u="sng" dirty="0" smtClean="0">
                <a:solidFill>
                  <a:schemeClr val="bg1"/>
                </a:solidFill>
              </a:rPr>
              <a:t>Задачи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700" dirty="0" smtClean="0">
                <a:solidFill>
                  <a:schemeClr val="bg1"/>
                </a:solidFill>
              </a:rPr>
              <a:t>узнать, что такое шоколад, какой он бывает и из чего состоит;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700" dirty="0" smtClean="0">
                <a:solidFill>
                  <a:schemeClr val="bg1"/>
                </a:solidFill>
              </a:rPr>
              <a:t>проанализировать качество шоколада;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700" dirty="0" smtClean="0">
                <a:solidFill>
                  <a:schemeClr val="bg1"/>
                </a:solidFill>
              </a:rPr>
              <a:t>провести эксперимент;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700" dirty="0" smtClean="0">
                <a:solidFill>
                  <a:schemeClr val="bg1"/>
                </a:solidFill>
              </a:rPr>
              <a:t>получить новые знания в процессе исследовательской работы;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700" dirty="0" smtClean="0">
                <a:solidFill>
                  <a:schemeClr val="bg1"/>
                </a:solidFill>
              </a:rPr>
              <a:t>сделать выводы.</a:t>
            </a:r>
            <a:endParaRPr lang="ru-RU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501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шоколад?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28800"/>
            <a:ext cx="5256584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Шоколад – это кондитерское изделие на основе масла какао, которое является продуктом переработки какао-бобов – семян шоколадного дерева.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Дерево какао – вечнозеленое древесное растение, ботаническое название которого </a:t>
            </a:r>
            <a:r>
              <a:rPr lang="en-US" dirty="0" err="1" smtClean="0">
                <a:solidFill>
                  <a:schemeClr val="bg1"/>
                </a:solidFill>
              </a:rPr>
              <a:t>Teobromo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kakao</a:t>
            </a:r>
            <a:r>
              <a:rPr lang="ru-RU" dirty="0" smtClean="0">
                <a:solidFill>
                  <a:schemeClr val="bg1"/>
                </a:solidFill>
              </a:rPr>
              <a:t>, что означает по-латыни «пища богов». Это дерево произрастает только в теплом и влажном климате, в самом сердце тропических лесов, в основном в Северной и Южной Америках, Австралии и на некоторых островах Азии.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Users\АДМИН\Pictures\cacao_derevo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95" y="4077072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ers\АДМИН\Pictures\164759532052105b2be11a93_60157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51" y="1752838"/>
            <a:ext cx="2563044" cy="19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631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0324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История шоколада насчитывает более трех тысячелетий. Плодами какао пользовались еще американские индейцы (коренные жители Америки, жившие за тысячу лет до нашей эры).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Основным сырьем для производства шоколада являются какао-бобы, которые сначала очищают и обжаривают, затем размалывают и превращают в жидкую сметанообразную массу. Масса прессуется и отливается в плитки. Шоколадная масса состоит из какао тертого, какао-масла, сахара и ароматических веществ.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Users\АДМИН\Pictures\22_c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9737"/>
            <a:ext cx="3528392" cy="23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308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Классификация </a:t>
            </a:r>
            <a:r>
              <a:rPr lang="ru-RU" b="1" dirty="0" smtClean="0">
                <a:solidFill>
                  <a:schemeClr val="bg1"/>
                </a:solidFill>
              </a:rPr>
              <a:t>шоколада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071546"/>
            <a:ext cx="8856984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Виды шоколада по содержанию какао-продуктов: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857364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Горький – содержит не менее 55% какао-продуктов;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357562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Молочный – содержит менее 35% какао-продуктов.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2428868"/>
            <a:ext cx="8856984" cy="941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Классический или обыкновенный – состоит из какао-продуктов на 35-60%;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Users\АДМИН\Pictures\big_oblozhka-shokol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600838" cy="26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АДМИН\Pictures\green-black-creamy-milk-2-400x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778" y="4000504"/>
            <a:ext cx="3082222" cy="23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Users\АДМИН\Pictures\542ebf68b8e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1A49B"/>
              </a:clrFrom>
              <a:clrTo>
                <a:srgbClr val="B1A4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572008"/>
            <a:ext cx="2701219" cy="20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837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Классификация шоколада.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142984"/>
            <a:ext cx="885698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Виды шоколада по входящим в его состав ингредиентам: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2429272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>
                <a:solidFill>
                  <a:schemeClr val="bg1"/>
                </a:solidFill>
              </a:rPr>
              <a:t>Обыкновенный</a:t>
            </a:r>
            <a:r>
              <a:rPr lang="ru-RU" sz="2000" dirty="0" smtClean="0">
                <a:solidFill>
                  <a:schemeClr val="bg1"/>
                </a:solidFill>
              </a:rPr>
              <a:t> – содержит 63% сахара и 35% какао-массы;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4563" y="3958028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>
                <a:solidFill>
                  <a:schemeClr val="bg1"/>
                </a:solidFill>
              </a:rPr>
              <a:t>Пористый</a:t>
            </a:r>
            <a:r>
              <a:rPr lang="ru-RU" sz="2000" dirty="0" smtClean="0">
                <a:solidFill>
                  <a:schemeClr val="bg1"/>
                </a:solidFill>
              </a:rPr>
              <a:t> – изготавливают из десертного по особой технологии: проходит специальную обработку при переменном давлении, благодаря чему приобретает пористую структуру;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8819" y="2924944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>
                <a:solidFill>
                  <a:schemeClr val="bg1"/>
                </a:solidFill>
              </a:rPr>
              <a:t>Десертный</a:t>
            </a:r>
            <a:r>
              <a:rPr lang="ru-RU" sz="2000" dirty="0" smtClean="0">
                <a:solidFill>
                  <a:schemeClr val="bg1"/>
                </a:solidFill>
              </a:rPr>
              <a:t> – состоит из более тонко измельченной массы, а также содержит меньше сахара и больше какао-массы (от 45%) и соответственно имеет лучшее качество и аромат;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8819" y="4966140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>
                <a:solidFill>
                  <a:schemeClr val="bg1"/>
                </a:solidFill>
              </a:rPr>
              <a:t>Шоколад с начинкой</a:t>
            </a:r>
            <a:r>
              <a:rPr lang="ru-RU" sz="2000" dirty="0" smtClean="0">
                <a:solidFill>
                  <a:schemeClr val="bg1"/>
                </a:solidFill>
              </a:rPr>
              <a:t> – ореховой, кремовой, фруктово-мармеладной, сливочной и др. Доля начинки не должна превышать 50% от общей массы продукта;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4563" y="6002762"/>
            <a:ext cx="8856984" cy="66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u="sng" dirty="0" smtClean="0">
                <a:solidFill>
                  <a:schemeClr val="bg1"/>
                </a:solidFill>
              </a:rPr>
              <a:t>Шоколад  </a:t>
            </a:r>
            <a:r>
              <a:rPr lang="ru-RU" sz="2000" u="sng" dirty="0" smtClean="0">
                <a:solidFill>
                  <a:schemeClr val="bg1"/>
                </a:solidFill>
              </a:rPr>
              <a:t>специального </a:t>
            </a:r>
            <a:r>
              <a:rPr lang="ru-RU" sz="2000" u="sng" dirty="0" smtClean="0">
                <a:solidFill>
                  <a:schemeClr val="bg1"/>
                </a:solidFill>
              </a:rPr>
              <a:t> назначения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диетический, для больных сахарным диабетом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03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060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Первые три вида шоколада – обыкновенный, пористый и десертный производят с добавками и без них. Состав горького черного шоколада без добавок считается лучшим. Такой шоколад наиболее уважаем во всем мире.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Плитка, что содержит какие-либо добавки, по своей ценности уступает чистому шоколаду, в котором больше какао, что и определяет качество шоколада. В качестве добавок используют ядра орехов, цукаты, кофе, вафли, сухофрукты и др.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В шоколаде есть витамины и минералы: кальций, магний, сера, железо, цинк, медь, фосфор и он обладает тонизирующим эффектом.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37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1" cy="128215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</a:rPr>
              <a:t>Я изучила мнения ученых и врачей о пользе шоколада, на основании которых можно сделать следующие выводы: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41044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chemeClr val="bg1"/>
                </a:solidFill>
              </a:rPr>
              <a:t>Польза: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Шоколад очень питателен;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Шоколад поднимает настроение, дает силы и заряд энергии;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Шоколад отличное косметическое средство, т.к. в нем содержится кофеин;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горьком шоколаде больше всех какао-бобов, которые полезны для сердца;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Молочный шоколад содержит меньше какао, но молоко содержит необходимые организму калий и кальций.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243" y="170080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       Полезные и вредные качества шоколада: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57143" y="2204864"/>
            <a:ext cx="4104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u="sng" dirty="0" smtClean="0">
                <a:solidFill>
                  <a:schemeClr val="bg1"/>
                </a:solidFill>
              </a:rPr>
              <a:t>Вред: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Сахар, который содержится в шоколаде, может вызвать кариес;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Чрезмерное употребление шоколада может вызвать аллергию и лишний вес;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Белый шоколад изготовлен из какао-масла с добавлением сахара, в нем много вредных жиров.</a:t>
            </a:r>
          </a:p>
        </p:txBody>
      </p:sp>
      <p:pic>
        <p:nvPicPr>
          <p:cNvPr id="4098" name="Picture 2" descr="F:\Users\АДМИН\Pictures\shutterstock_498045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20" y="0"/>
            <a:ext cx="2814902" cy="17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837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960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ШОКОЛАД</vt:lpstr>
      <vt:lpstr>Такой загадочный шоколад…</vt:lpstr>
      <vt:lpstr>Гипотеза: возможно шоколад не только       вкусный, но и полезный для организма.</vt:lpstr>
      <vt:lpstr>Что такое шоколад?</vt:lpstr>
      <vt:lpstr>Слайд 5</vt:lpstr>
      <vt:lpstr>Классификация шоколада</vt:lpstr>
      <vt:lpstr>Классификация шоколада.</vt:lpstr>
      <vt:lpstr>Слайд 8</vt:lpstr>
      <vt:lpstr>       Я изучила мнения ученых и врачей о пользе шоколада, на основании которых можно сделать следующие выводы:</vt:lpstr>
      <vt:lpstr>Эксперимент:</vt:lpstr>
      <vt:lpstr>Результаты эксперимента:</vt:lpstr>
      <vt:lpstr>Вывод:</vt:lpstr>
      <vt:lpstr>Заключение: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Рита</cp:lastModifiedBy>
  <cp:revision>27</cp:revision>
  <dcterms:created xsi:type="dcterms:W3CDTF">2015-03-09T09:05:32Z</dcterms:created>
  <dcterms:modified xsi:type="dcterms:W3CDTF">2023-01-21T19:40:22Z</dcterms:modified>
</cp:coreProperties>
</file>