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1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9703-8B32-4835-B622-D5BC6724A9C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D9D5-2660-45A9-BC4E-AEB50EBCE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4;&#1082;&#1086;&#1083;&#1072;\Desktop\lesson%20notes\&#1060;&#1080;&#1079;&#1082;&#1091;&#1083;&#1100;&#1090;&#1084;&#1080;&#1085;&#1091;&#1090;&#1082;&#1072;_&#1085;&#1072;_&#1091;&#1088;&#1086;&#1082;&#1072;&#1093;_&#1072;&#1085;&#1075;&#1083;&#1080;&#1081;&#1089;&#1082;&#1086;&#1075;&#1086;_&#1103;&#1079;&#1099;&#1082;&#1072;.mp4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543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547664" y="980728"/>
            <a:ext cx="6910536" cy="129614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Creative Workshop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204864"/>
            <a:ext cx="5976664" cy="93610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on the topic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6802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“Countries </a:t>
            </a:r>
          </a:p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             and</a:t>
            </a:r>
          </a:p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                 Continents”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Complete the Statements: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92896"/>
            <a:ext cx="72042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</a:rPr>
              <a:t>It was interesting to ………………..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</a:rPr>
              <a:t>It was difficult to …………………….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</a:rPr>
              <a:t>Now I can ……………………………..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</a:rPr>
              <a:t>I would like to ……………………….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askerville Old Face" pitchFamily="18" charset="0"/>
              </a:rPr>
              <a:t>Hometask</a:t>
            </a:r>
            <a:r>
              <a:rPr lang="en-US" sz="6600" b="1" dirty="0">
                <a:solidFill>
                  <a:schemeClr val="bg1"/>
                </a:solidFill>
                <a:latin typeface="Baskerville Old Face" pitchFamily="18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525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</a:rPr>
              <a:t>Make the model of the flag of North Ossetia-Alania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oset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96952"/>
            <a:ext cx="3203848" cy="211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820" y="0"/>
            <a:ext cx="91928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  <a:t>Good work!</a:t>
            </a:r>
            <a:b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  <a:t>Thank you!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  <a:t>The aim of the workshop is: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180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Baskerville Old Face" pitchFamily="18" charset="0"/>
              </a:rPr>
              <a:t>    to make models of the national flags of different countries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491880" y="404664"/>
            <a:ext cx="21602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Flag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07704" y="2996952"/>
            <a:ext cx="2016224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Baskerville Old Face" pitchFamily="18" charset="0"/>
              </a:rPr>
              <a:t>colours</a:t>
            </a:r>
            <a:endParaRPr lang="ru-RU" sz="2500" dirty="0"/>
          </a:p>
        </p:txBody>
      </p:sp>
      <p:sp>
        <p:nvSpPr>
          <p:cNvPr id="11" name="Овал 10"/>
          <p:cNvSpPr/>
          <p:nvPr/>
        </p:nvSpPr>
        <p:spPr>
          <a:xfrm>
            <a:off x="5004048" y="2996952"/>
            <a:ext cx="2016224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Baskerville Old Face" pitchFamily="18" charset="0"/>
              </a:rPr>
              <a:t>elements</a:t>
            </a:r>
            <a:endParaRPr lang="ru-RU" sz="2500" dirty="0"/>
          </a:p>
        </p:txBody>
      </p:sp>
      <p:cxnSp>
        <p:nvCxnSpPr>
          <p:cNvPr id="23" name="Прямая соединительная линия 22"/>
          <p:cNvCxnSpPr>
            <a:endCxn id="10" idx="7"/>
          </p:cNvCxnSpPr>
          <p:nvPr/>
        </p:nvCxnSpPr>
        <p:spPr>
          <a:xfrm flipH="1">
            <a:off x="3628659" y="1268760"/>
            <a:ext cx="727317" cy="18547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1" idx="1"/>
          </p:cNvCxnSpPr>
          <p:nvPr/>
        </p:nvCxnSpPr>
        <p:spPr>
          <a:xfrm>
            <a:off x="4716016" y="1268760"/>
            <a:ext cx="583301" cy="18547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" idx="5"/>
            <a:endCxn id="10" idx="1"/>
          </p:cNvCxnSpPr>
          <p:nvPr/>
        </p:nvCxnSpPr>
        <p:spPr>
          <a:xfrm>
            <a:off x="1605508" y="2561286"/>
            <a:ext cx="597465" cy="5622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5" idx="7"/>
            <a:endCxn id="10" idx="3"/>
          </p:cNvCxnSpPr>
          <p:nvPr/>
        </p:nvCxnSpPr>
        <p:spPr>
          <a:xfrm flipV="1">
            <a:off x="1677516" y="3734504"/>
            <a:ext cx="525457" cy="63421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467544" y="1124744"/>
            <a:ext cx="3816424" cy="4680520"/>
            <a:chOff x="467544" y="1124744"/>
            <a:chExt cx="3816424" cy="4680520"/>
          </a:xfrm>
        </p:grpSpPr>
        <p:sp>
          <p:nvSpPr>
            <p:cNvPr id="12" name="Овал 11"/>
            <p:cNvSpPr/>
            <p:nvPr/>
          </p:nvSpPr>
          <p:spPr>
            <a:xfrm>
              <a:off x="1907704" y="1124744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white</a:t>
              </a:r>
              <a:endParaRPr lang="ru-RU" sz="20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83568" y="1700808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red</a:t>
              </a:r>
              <a:endParaRPr lang="ru-RU" sz="20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67544" y="2996952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Baskerville Old Face" pitchFamily="18" charset="0"/>
                </a:rPr>
                <a:t>yellow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55576" y="4221088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blue</a:t>
              </a:r>
              <a:endParaRPr lang="ru-RU" sz="2000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907704" y="4797152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green</a:t>
              </a:r>
              <a:endParaRPr lang="ru-RU" sz="2000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03848" y="4797152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black</a:t>
              </a:r>
              <a:endParaRPr lang="ru-RU" sz="2000" dirty="0"/>
            </a:p>
          </p:txBody>
        </p:sp>
        <p:cxnSp>
          <p:nvCxnSpPr>
            <p:cNvPr id="27" name="Прямая соединительная линия 26"/>
            <p:cNvCxnSpPr>
              <a:stCxn id="12" idx="4"/>
            </p:cNvCxnSpPr>
            <p:nvPr/>
          </p:nvCxnSpPr>
          <p:spPr>
            <a:xfrm>
              <a:off x="2447764" y="2132856"/>
              <a:ext cx="36004" cy="9361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endCxn id="16" idx="0"/>
            </p:cNvCxnSpPr>
            <p:nvPr/>
          </p:nvCxnSpPr>
          <p:spPr>
            <a:xfrm flipH="1">
              <a:off x="2447764" y="3861048"/>
              <a:ext cx="36004" cy="9361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>
            <a:stCxn id="10" idx="4"/>
            <a:endCxn id="17" idx="1"/>
          </p:cNvCxnSpPr>
          <p:nvPr/>
        </p:nvCxnSpPr>
        <p:spPr>
          <a:xfrm>
            <a:off x="2915816" y="3861048"/>
            <a:ext cx="446212" cy="10837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6012160" y="1268760"/>
            <a:ext cx="2448272" cy="4176464"/>
            <a:chOff x="6012160" y="1268760"/>
            <a:chExt cx="2448272" cy="4176464"/>
          </a:xfrm>
        </p:grpSpPr>
        <p:sp>
          <p:nvSpPr>
            <p:cNvPr id="18" name="Овал 17"/>
            <p:cNvSpPr/>
            <p:nvPr/>
          </p:nvSpPr>
          <p:spPr>
            <a:xfrm>
              <a:off x="6012160" y="1268760"/>
              <a:ext cx="136815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Baskerville Old Face" pitchFamily="18" charset="0"/>
                </a:rPr>
                <a:t>emblem</a:t>
              </a: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308304" y="2132856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star</a:t>
              </a:r>
              <a:endParaRPr lang="ru-RU" sz="20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380312" y="3501008"/>
              <a:ext cx="1080120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stripe</a:t>
              </a:r>
              <a:endParaRPr lang="ru-RU" sz="20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156176" y="4437112"/>
              <a:ext cx="136815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Baskerville Old Face" pitchFamily="18" charset="0"/>
                </a:rPr>
                <a:t>symbol</a:t>
              </a:r>
              <a:endParaRPr lang="ru-RU" sz="2000" dirty="0"/>
            </a:p>
          </p:txBody>
        </p:sp>
        <p:cxnSp>
          <p:nvCxnSpPr>
            <p:cNvPr id="43" name="Прямая соединительная линия 42"/>
            <p:cNvCxnSpPr>
              <a:stCxn id="18" idx="4"/>
            </p:cNvCxnSpPr>
            <p:nvPr/>
          </p:nvCxnSpPr>
          <p:spPr>
            <a:xfrm flipH="1">
              <a:off x="6516216" y="2276872"/>
              <a:ext cx="180020" cy="7920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19" idx="3"/>
            </p:cNvCxnSpPr>
            <p:nvPr/>
          </p:nvCxnSpPr>
          <p:spPr>
            <a:xfrm flipH="1">
              <a:off x="7020272" y="2993334"/>
              <a:ext cx="446212" cy="29165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7020272" y="3645024"/>
              <a:ext cx="360040" cy="2160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516216" y="3861048"/>
              <a:ext cx="216024" cy="57606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8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askerville Old Face" pitchFamily="18" charset="0"/>
              </a:rPr>
              <a:t>Flags of the Countries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5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1584176" cy="79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204864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Great Britain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0000026831_sp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584176" cy="1009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Spain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lag_of_Canad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1584176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494116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Canada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Flag_of_Germany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301208"/>
            <a:ext cx="1584176" cy="907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6237312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Germany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Flag_of_Italy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636912"/>
            <a:ext cx="1656184" cy="10081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9952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Italy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Flag_of_Australia_(converted)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933056"/>
            <a:ext cx="1584176" cy="10081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68344" y="4941168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Australia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Flag_of_the_People's_Republic_of_Chin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077073"/>
            <a:ext cx="1584176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67944" y="50131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China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Flag_of_Egypt_(1972-1984)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5373216"/>
            <a:ext cx="1584176" cy="864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7944" y="6237312"/>
            <a:ext cx="70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Egypt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340490-Berserk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5301208"/>
            <a:ext cx="1562307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12360" y="623731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USA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Flag_of_India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6296" y="1340768"/>
            <a:ext cx="1584175" cy="9139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40352" y="220486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India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Flag_of_France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6296" y="2636912"/>
            <a:ext cx="1584176" cy="882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68344" y="3573016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France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" name="Рисунок 30" descr="1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63888" y="1412776"/>
            <a:ext cx="1656184" cy="8729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95936" y="220486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Russia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4000" contrast="1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askerville Old Face" pitchFamily="18" charset="0"/>
              </a:rPr>
              <a:t>Practical Part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340768"/>
            <a:ext cx="483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Baskerville Old Face" pitchFamily="18" charset="0"/>
              </a:rPr>
              <a:t>Materials You Need: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7-02555-Color-Paper-Napk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1728192" cy="151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Colour paper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glue-stick-clipart-free-clip-art-images-vcVLAo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204864"/>
            <a:ext cx="144016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283968" y="364502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Glue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204864"/>
            <a:ext cx="1728192" cy="1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308304" y="3717032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Scotch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hello_html_m69508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509120"/>
            <a:ext cx="2009800" cy="150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555776" y="602128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Scissors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1316500157_items_0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509120"/>
            <a:ext cx="187836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796136" y="602128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Pencil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askerville Old Face" pitchFamily="18" charset="0"/>
              </a:rPr>
              <a:t>Safety Rules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cissors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3686690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36510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  <a:t>BE CAREFUL WITH SCISSORS AND GLUE!!!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Let’s Relax!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Физкультминутка_на_уроках_английского_язы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484784"/>
            <a:ext cx="5748469" cy="431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3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6000"/>
          </a:blip>
          <a:stretch>
            <a:fillRect/>
          </a:stretch>
        </p:blipFill>
        <p:spPr>
          <a:xfrm>
            <a:off x="0" y="0"/>
            <a:ext cx="91928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askerville Old Face" pitchFamily="18" charset="0"/>
              </a:rPr>
              <a:t>Complete the Dialogue: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64796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What’s your name?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 My name is ………..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Where are you from?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I’m from …………………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What is your nationality?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I am ……………………………..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What language do you speak?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 I speak ………………………………….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206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Map of the Continents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continents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7893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174</Words>
  <Application>Microsoft Office PowerPoint</Application>
  <PresentationFormat>Экран (4:3)</PresentationFormat>
  <Paragraphs>61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Creative Workshop</vt:lpstr>
      <vt:lpstr>The aim of the workshop is:</vt:lpstr>
      <vt:lpstr>Слайд 3</vt:lpstr>
      <vt:lpstr>Flags of the Countries</vt:lpstr>
      <vt:lpstr>Practical Part</vt:lpstr>
      <vt:lpstr>Safety Rules</vt:lpstr>
      <vt:lpstr>Let’s Relax!</vt:lpstr>
      <vt:lpstr>Complete the Dialogue:</vt:lpstr>
      <vt:lpstr>Map of the Continents</vt:lpstr>
      <vt:lpstr>Complete the Statements:</vt:lpstr>
      <vt:lpstr>Hometask:</vt:lpstr>
      <vt:lpstr>Good work!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PC</dc:creator>
  <cp:lastModifiedBy>Школа</cp:lastModifiedBy>
  <cp:revision>30</cp:revision>
  <dcterms:created xsi:type="dcterms:W3CDTF">2016-11-14T13:10:12Z</dcterms:created>
  <dcterms:modified xsi:type="dcterms:W3CDTF">2018-01-11T10:32:08Z</dcterms:modified>
</cp:coreProperties>
</file>