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9" r:id="rId5"/>
    <p:sldId id="274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66" r:id="rId14"/>
    <p:sldId id="277" r:id="rId15"/>
    <p:sldId id="267" r:id="rId16"/>
    <p:sldId id="268" r:id="rId17"/>
    <p:sldId id="269" r:id="rId18"/>
    <p:sldId id="270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9225" autoAdjust="0"/>
  </p:normalViewPr>
  <p:slideViewPr>
    <p:cSldViewPr>
      <p:cViewPr varScale="1">
        <p:scale>
          <a:sx n="57" d="100"/>
          <a:sy n="57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0D4E0-5373-4150-B7EA-FEAD3EE4EE68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18C53-34BB-45FC-8F1A-FFE99A66E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8C53-34BB-45FC-8F1A-FFE99A66E45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8C53-34BB-45FC-8F1A-FFE99A66E45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D217-81F0-4EDF-8EAE-7BDF1892AE8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F7B-3AAE-4138-89D3-2D12065C4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D217-81F0-4EDF-8EAE-7BDF1892AE8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F7B-3AAE-4138-89D3-2D12065C4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D217-81F0-4EDF-8EAE-7BDF1892AE8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F7B-3AAE-4138-89D3-2D12065C4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D217-81F0-4EDF-8EAE-7BDF1892AE8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F7B-3AAE-4138-89D3-2D12065C4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D217-81F0-4EDF-8EAE-7BDF1892AE8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F7B-3AAE-4138-89D3-2D12065C4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D217-81F0-4EDF-8EAE-7BDF1892AE8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F7B-3AAE-4138-89D3-2D12065C4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D217-81F0-4EDF-8EAE-7BDF1892AE8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F7B-3AAE-4138-89D3-2D12065C4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D217-81F0-4EDF-8EAE-7BDF1892AE8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F7B-3AAE-4138-89D3-2D12065C4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D217-81F0-4EDF-8EAE-7BDF1892AE8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F7B-3AAE-4138-89D3-2D12065C4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D217-81F0-4EDF-8EAE-7BDF1892AE8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F7B-3AAE-4138-89D3-2D12065C4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D217-81F0-4EDF-8EAE-7BDF1892AE8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F7B-3AAE-4138-89D3-2D12065C4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2D217-81F0-4EDF-8EAE-7BDF1892AE8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DF7B-3AAE-4138-89D3-2D12065C4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Самый большой рукотворный парк в Европе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Кудухова</a:t>
            </a:r>
            <a:r>
              <a:rPr lang="ru-RU" b="1" dirty="0" smtClean="0">
                <a:solidFill>
                  <a:srgbClr val="002060"/>
                </a:solidFill>
              </a:rPr>
              <a:t> Ангелина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парка зарегистрировано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древесных пород, более 900 видов травянистых растений, более 200 видов птиц и порядка 40 видов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млекопитающих</a:t>
            </a:r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Феликс\Desktop\фото кислый\Скриншот (2020.02.23 23-19-3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331349" cy="2016224"/>
          </a:xfrm>
          <a:prstGeom prst="rect">
            <a:avLst/>
          </a:prstGeom>
          <a:noFill/>
        </p:spPr>
      </p:pic>
      <p:pic>
        <p:nvPicPr>
          <p:cNvPr id="7171" name="Picture 3" descr="C:\Users\Феликс\Desktop\фото кислый\Скриншот (2020.02.23 23-19-5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4173141" cy="2306161"/>
          </a:xfrm>
          <a:prstGeom prst="rect">
            <a:avLst/>
          </a:prstGeom>
          <a:noFill/>
        </p:spPr>
      </p:pic>
      <p:pic>
        <p:nvPicPr>
          <p:cNvPr id="7172" name="Picture 4" descr="C:\Users\Феликс\Desktop\фото кислый\Скриншот (2020.02.23 23-20-2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25144"/>
            <a:ext cx="4104456" cy="1944216"/>
          </a:xfrm>
          <a:prstGeom prst="rect">
            <a:avLst/>
          </a:prstGeom>
          <a:noFill/>
        </p:spPr>
      </p:pic>
      <p:pic>
        <p:nvPicPr>
          <p:cNvPr id="7173" name="Picture 5" descr="C:\Users\Феликс\Desktop\фото кислый\Скриншот (2020.02.23 23-20-5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81128"/>
            <a:ext cx="398150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из главных украшений парка Долина роз. </a:t>
            </a:r>
            <a:r>
              <a:rPr lang="ru-RU" sz="3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ентральный </a:t>
            </a:r>
            <a:r>
              <a:rPr lang="ru-RU" sz="3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участок территории </a:t>
            </a: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парка</a:t>
            </a:r>
            <a:r>
              <a:rPr lang="ru-RU" sz="3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 гектара </a:t>
            </a:r>
            <a:r>
              <a:rPr lang="ru-RU" sz="3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котором произрастает более </a:t>
            </a: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3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элитных </a:t>
            </a: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редких сортов роз.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Феликс\Desktop\фото кислый\Скриншот (2020.02.24 00-08-47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3831945" cy="1938899"/>
          </a:xfrm>
          <a:prstGeom prst="rect">
            <a:avLst/>
          </a:prstGeom>
          <a:noFill/>
        </p:spPr>
      </p:pic>
      <p:pic>
        <p:nvPicPr>
          <p:cNvPr id="8195" name="Picture 3" descr="C:\Users\Феликс\Desktop\новые фото\Camera\IMG_20190822_142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357430"/>
            <a:ext cx="3929090" cy="1914303"/>
          </a:xfrm>
          <a:prstGeom prst="rect">
            <a:avLst/>
          </a:prstGeom>
          <a:noFill/>
        </p:spPr>
      </p:pic>
      <p:pic>
        <p:nvPicPr>
          <p:cNvPr id="8196" name="Picture 4" descr="C:\Users\Феликс\Desktop\новые фото\Camera\IMG_20190822_134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53888"/>
            <a:ext cx="3891852" cy="2315472"/>
          </a:xfrm>
          <a:prstGeom prst="rect">
            <a:avLst/>
          </a:prstGeom>
          <a:noFill/>
        </p:spPr>
      </p:pic>
      <p:pic>
        <p:nvPicPr>
          <p:cNvPr id="8197" name="Picture 5" descr="C:\Users\Феликс\Desktop\фото кислый\Скриншот (2020.02.23 23-22-0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509120"/>
            <a:ext cx="3960440" cy="2127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Памятники природы-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красные, синие и серые камни. Являются главной природной достопримечательностью парка.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Феликс\Desktop\новые фото\Camera\IMG_20190822_163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3168352" cy="3600400"/>
          </a:xfrm>
          <a:prstGeom prst="rect">
            <a:avLst/>
          </a:prstGeom>
          <a:noFill/>
        </p:spPr>
      </p:pic>
      <p:pic>
        <p:nvPicPr>
          <p:cNvPr id="9219" name="Picture 3" descr="C:\Users\Феликс\Desktop\новые фото\Camera\IMG_20190822_164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5"/>
            <a:ext cx="4248472" cy="3816424"/>
          </a:xfrm>
          <a:prstGeom prst="rect">
            <a:avLst/>
          </a:prstGeom>
          <a:noFill/>
        </p:spPr>
      </p:pic>
      <p:pic>
        <p:nvPicPr>
          <p:cNvPr id="9220" name="Picture 4" descr="C:\Users\Феликс\Desktop\фото кислый\Скриншот (2020.02.23 23-35-3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5616624" cy="2276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Архитектурные достопримечательности парка.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Феликс\Desktop\фото кислый\Скриншот (2020.02.24 00-47-5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357694"/>
            <a:ext cx="3857652" cy="2000264"/>
          </a:xfrm>
          <a:prstGeom prst="rect">
            <a:avLst/>
          </a:prstGeom>
          <a:noFill/>
        </p:spPr>
      </p:pic>
      <p:pic>
        <p:nvPicPr>
          <p:cNvPr id="10244" name="Picture 4" descr="C:\Users\Феликс\Desktop\фото кислый\Скриншот (2020.02.23 23-40-0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429132"/>
            <a:ext cx="3819845" cy="2025344"/>
          </a:xfrm>
          <a:prstGeom prst="rect">
            <a:avLst/>
          </a:prstGeom>
          <a:noFill/>
        </p:spPr>
      </p:pic>
      <p:pic>
        <p:nvPicPr>
          <p:cNvPr id="10242" name="Picture 2" descr="C:\Users\Феликс\Desktop\фото кислый\Скриншот (2020.02.24 01-01-0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28803"/>
            <a:ext cx="3819844" cy="2071702"/>
          </a:xfrm>
          <a:prstGeom prst="rect">
            <a:avLst/>
          </a:prstGeom>
          <a:noFill/>
        </p:spPr>
      </p:pic>
      <p:pic>
        <p:nvPicPr>
          <p:cNvPr id="10245" name="Picture 5" descr="C:\Users\Феликс\Desktop\фото кислый\Скриншот (2020.02.23 23-48-0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28802"/>
            <a:ext cx="3999388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Феликс\Desktop\новые фото\Camera\IMG_20190823_143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3422176" cy="5429264"/>
          </a:xfrm>
          <a:prstGeom prst="rect">
            <a:avLst/>
          </a:prstGeom>
          <a:noFill/>
        </p:spPr>
      </p:pic>
      <p:pic>
        <p:nvPicPr>
          <p:cNvPr id="4" name="Picture 3" descr="C:\Users\Феликс\Desktop\новые фото\Camera\IMG_20190822_1322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240757"/>
            <a:ext cx="3000364" cy="3617243"/>
          </a:xfrm>
          <a:prstGeom prst="rect">
            <a:avLst/>
          </a:prstGeom>
          <a:noFill/>
        </p:spPr>
      </p:pic>
      <p:pic>
        <p:nvPicPr>
          <p:cNvPr id="24578" name="Picture 2" descr="C:\Users\Феликс\Desktop\Скриншот (2020.02.25 03-40-2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85728"/>
            <a:ext cx="4495800" cy="2631182"/>
          </a:xfrm>
          <a:prstGeom prst="rect">
            <a:avLst/>
          </a:prstGeom>
          <a:noFill/>
        </p:spPr>
      </p:pic>
      <p:pic>
        <p:nvPicPr>
          <p:cNvPr id="24579" name="Picture 3" descr="C:\Users\Феликс\Desktop\Скриншот (2020.02.25 03-54-2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643314"/>
            <a:ext cx="2643206" cy="2878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1901 году, впервые в России, в Кисловодском курортном парке был проложен маршрут для лечебной ходьбы - терренкур.</a:t>
            </a:r>
          </a:p>
        </p:txBody>
      </p:sp>
      <p:pic>
        <p:nvPicPr>
          <p:cNvPr id="12290" name="Picture 2" descr="C:\Users\Феликс\Desktop\новые фото\Camera\IMG_20190822_1509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394472" cy="5040560"/>
          </a:xfrm>
          <a:prstGeom prst="rect">
            <a:avLst/>
          </a:prstGeom>
          <a:noFill/>
        </p:spPr>
      </p:pic>
      <p:pic>
        <p:nvPicPr>
          <p:cNvPr id="12291" name="Picture 3" descr="C:\Users\Феликс\Desktop\новые фото\Camera\IMG_20190822_151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28800"/>
            <a:ext cx="449542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Нижнем и Среднем парках была распланирована система дорожек различной сложности, идущих под определенным уклоном и дающих людям с различным состоянием здоровья возможность без особых усилий подниматься на значительные высоты.</a:t>
            </a:r>
          </a:p>
        </p:txBody>
      </p:sp>
      <p:pic>
        <p:nvPicPr>
          <p:cNvPr id="13314" name="Picture 2" descr="C:\Users\Феликс\Desktop\фото кислый\Скриншот (2020.02.23 23-44-3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22960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016224"/>
          </a:xfrm>
        </p:spPr>
        <p:txBody>
          <a:bodyPr>
            <a:noAutofit/>
          </a:bodyPr>
          <a:lstStyle/>
          <a:p>
            <a:r>
              <a:rPr lang="ru-RU" sz="3200" dirty="0"/>
              <a:t> 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Маршруты делятся на три категории по протяжённости, углу подъёма, темпу ходьбы и частоте отдыха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Их основное назначение-лечение больных с </a:t>
            </a:r>
            <a:r>
              <a:rPr lang="ru-RU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патологией, заболеваниями органов дыхания, пищеварения, опоры и движения, а также с различными нарушениями обмена веществ. </a:t>
            </a:r>
          </a:p>
        </p:txBody>
      </p:sp>
      <p:pic>
        <p:nvPicPr>
          <p:cNvPr id="14338" name="Picture 2" descr="C:\Users\Феликс\Desktop\фото кислый\Скриншот (2020.02.23 23-47-0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7734300" cy="3287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протяженность дорожек терренкура составляет 24,3 км.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Феликс\Desktop\фото кислый\Скриншот (2020.02.23 23-47-1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9288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Феликс\Desktop\фото кислый\Скриншот (2020.02.23 23-50-4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5815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еликс\Desktop\фото кислый\Скриншот (2020.02.24 00-46-4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35824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Феликс\Desktop\фото кислый\Скриншот (2020.02.25 00-00-0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0109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Кисловодск. Крупнейший по количеству здравниц город кавказских Минеральных Вод .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Феликс\Desktop\фото кислый\Скриншот (2020.02.23 23-59-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464496" cy="2394593"/>
          </a:xfrm>
          <a:prstGeom prst="rect">
            <a:avLst/>
          </a:prstGeom>
          <a:noFill/>
        </p:spPr>
      </p:pic>
      <p:pic>
        <p:nvPicPr>
          <p:cNvPr id="2051" name="Picture 3" descr="C:\Users\Феликс\Desktop\фото кислый\Скриншот (2020.02.23 23-59-5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05064"/>
            <a:ext cx="4284984" cy="2667316"/>
          </a:xfrm>
          <a:prstGeom prst="rect">
            <a:avLst/>
          </a:prstGeom>
          <a:noFill/>
        </p:spPr>
      </p:pic>
      <p:pic>
        <p:nvPicPr>
          <p:cNvPr id="2052" name="Picture 4" descr="C:\Users\Феликс\Desktop\фото кислый\Скриншот (2020.02.24 00-00-2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4104456" cy="2520280"/>
          </a:xfrm>
          <a:prstGeom prst="rect">
            <a:avLst/>
          </a:prstGeom>
          <a:noFill/>
        </p:spPr>
      </p:pic>
      <p:pic>
        <p:nvPicPr>
          <p:cNvPr id="2053" name="Picture 5" descr="C:\Users\Феликс\Desktop\фото кислый\Скриншот (2020.02.24 00-00-3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484785"/>
            <a:ext cx="3960440" cy="237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Минеральная  вода Нарзан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Феликс\Desktop\Скриншот (2020.02.25 01-31-3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320480" cy="3096344"/>
          </a:xfrm>
          <a:prstGeom prst="rect">
            <a:avLst/>
          </a:prstGeom>
          <a:noFill/>
        </p:spPr>
      </p:pic>
      <p:pic>
        <p:nvPicPr>
          <p:cNvPr id="25602" name="Picture 2" descr="C:\Users\Феликс\Desktop\фото кислый\Скриншот (2020.02.24 00-58-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4032448" cy="3384376"/>
          </a:xfrm>
          <a:prstGeom prst="rect">
            <a:avLst/>
          </a:prstGeom>
          <a:noFill/>
        </p:spPr>
      </p:pic>
      <p:pic>
        <p:nvPicPr>
          <p:cNvPr id="25603" name="Picture 3" descr="C:\Users\Феликс\Desktop\фото кислый\Скриншот (2020.02.24 00-58-5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4464496" cy="2736304"/>
          </a:xfrm>
          <a:prstGeom prst="rect">
            <a:avLst/>
          </a:prstGeom>
          <a:noFill/>
        </p:spPr>
      </p:pic>
      <p:pic>
        <p:nvPicPr>
          <p:cNvPr id="25604" name="Picture 4" descr="C:\Users\Феликс\Desktop\фото кислый\Скриншот (2020.02.24 00-58-3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388843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Кисловодский национальный парк. Общая площадь 966 гектаров.</a:t>
            </a:r>
            <a:b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Феликс\Desktop\новые фото\Camera\IMG_20190821_111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2780952" cy="3339752"/>
          </a:xfrm>
          <a:prstGeom prst="rect">
            <a:avLst/>
          </a:prstGeom>
          <a:noFill/>
        </p:spPr>
      </p:pic>
      <p:pic>
        <p:nvPicPr>
          <p:cNvPr id="20485" name="Picture 5" descr="C:\Users\Феликс\Desktop\новые фото\Camera\IMG_20190821_115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212976"/>
            <a:ext cx="2819142" cy="3473486"/>
          </a:xfrm>
          <a:prstGeom prst="rect">
            <a:avLst/>
          </a:prstGeom>
          <a:noFill/>
        </p:spPr>
      </p:pic>
      <p:pic>
        <p:nvPicPr>
          <p:cNvPr id="20482" name="Picture 2" descr="C:\Users\Феликс\Desktop\Скриншот (2020.02.25 01-46-57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285860"/>
            <a:ext cx="3905599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выглядело место будущего парка 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Феликс\Desktop\фото кислый\Скриншот (2020.02.23 23-15-2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6046615" cy="2432546"/>
          </a:xfrm>
          <a:prstGeom prst="rect">
            <a:avLst/>
          </a:prstGeom>
          <a:noFill/>
        </p:spPr>
      </p:pic>
      <p:pic>
        <p:nvPicPr>
          <p:cNvPr id="4099" name="Picture 3" descr="C:\Users\Феликс\Desktop\фото кислый\Скриншот (2020.02.23 23-15-4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122290"/>
            <a:ext cx="590465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19256" cy="4369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по устройству парка начались в 1823 г.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приказу генерала А.П. Ермолова.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Феликс\Desktop\фото кислый\Скриншот (2020.02.23 23-16-0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73016"/>
            <a:ext cx="5671592" cy="3038475"/>
          </a:xfrm>
          <a:prstGeom prst="rect">
            <a:avLst/>
          </a:prstGeom>
          <a:noFill/>
        </p:spPr>
      </p:pic>
      <p:pic>
        <p:nvPicPr>
          <p:cNvPr id="5123" name="Picture 3" descr="C:\Users\Феликс\Desktop\фото кислый\Скриншот (2020.02.23 23-16-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82" y="2141507"/>
            <a:ext cx="5616623" cy="252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в 1837 г. парк занимал площадь в 10гектаров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Феликс\Desktop\фото кислый\Скриншот (2020.02.23 23-16-5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960440" cy="2592288"/>
          </a:xfrm>
          <a:prstGeom prst="rect">
            <a:avLst/>
          </a:prstGeom>
          <a:noFill/>
        </p:spPr>
      </p:pic>
      <p:pic>
        <p:nvPicPr>
          <p:cNvPr id="6147" name="Picture 3" descr="C:\Users\Феликс\Desktop\фото кислый\Скриншот (2020.02.23 23-17-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7"/>
            <a:ext cx="4536504" cy="2664296"/>
          </a:xfrm>
          <a:prstGeom prst="rect">
            <a:avLst/>
          </a:prstGeom>
          <a:noFill/>
        </p:spPr>
      </p:pic>
      <p:pic>
        <p:nvPicPr>
          <p:cNvPr id="6148" name="Picture 4" descr="C:\Users\Феликс\Desktop\фото кислый\Скриншот (2020.02.23 23-17-3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143380"/>
            <a:ext cx="7439025" cy="2403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65293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Лучшие сорта саженцев, деревьев и кустарников доставляли   в Кисловодск из Крыма, Украины, Грузии, Польши и Латвии. На безлесных склонах были высажены группы растений, которые создавали неповторимый по красоте пейзаж. Постепенно парк состоящий из нижнего, среднего и верхнего становился уникальным.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506" name="Picture 2" descr="C:\Users\Феликс\Desktop\фото кислый\Скриншот (2020.02.23 23-14-4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5400600" cy="1769290"/>
          </a:xfrm>
          <a:prstGeom prst="rect">
            <a:avLst/>
          </a:prstGeom>
          <a:noFill/>
        </p:spPr>
      </p:pic>
      <p:pic>
        <p:nvPicPr>
          <p:cNvPr id="21508" name="Picture 4" descr="C:\Users\Феликс\Desktop\фото кислый\Скриншот (2020.02.23 23-38-0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550" y="4786322"/>
            <a:ext cx="5686450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219</Words>
  <Application>Microsoft Office PowerPoint</Application>
  <PresentationFormat>Экран (4:3)</PresentationFormat>
  <Paragraphs>20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Самый большой рукотворный парк в Европе</vt:lpstr>
      <vt:lpstr>Слайд 2</vt:lpstr>
      <vt:lpstr>Кисловодск. Крупнейший по количеству здравниц город кавказских Минеральных Вод .</vt:lpstr>
      <vt:lpstr>Минеральная  вода Нарзан.</vt:lpstr>
      <vt:lpstr>Кисловодский национальный парк. Общая площадь 966 гектаров. </vt:lpstr>
      <vt:lpstr>Так выглядело место будущего парка </vt:lpstr>
      <vt:lpstr>Работы по устройству парка начались в 1823 г. по приказу генерала А.П. Ермолова. </vt:lpstr>
      <vt:lpstr>Уже в 1837 г. парк занимал площадь в 10гектаров</vt:lpstr>
      <vt:lpstr>Лучшие сорта саженцев, деревьев и кустарников доставляли   в Кисловодск из Крыма, Украины, Грузии, Польши и Латвии. На безлесных склонах были высажены группы растений, которые создавали неповторимый по красоте пейзаж. Постепенно парк состоящий из нижнего, среднего и верхнего становился уникальным.</vt:lpstr>
      <vt:lpstr>На территории парка зарегистрировано более 250 древесных пород, более 900 видов травянистых растений, более 200 видов птиц и порядка 40 видов млекопитающих. </vt:lpstr>
      <vt:lpstr> Одно из главных украшений парка Долина роз. Центральный участок территории парка в 2 гектара на котором произрастает более 30 элитных и редких сортов роз. .</vt:lpstr>
      <vt:lpstr>Памятники природы- красные, синие и серые камни. Являются главной природной достопримечательностью парка.</vt:lpstr>
      <vt:lpstr>Архитектурные достопримечательности парка.</vt:lpstr>
      <vt:lpstr>Слайд 14</vt:lpstr>
      <vt:lpstr>В 1901 году, впервые в России, в Кисловодском курортном парке был проложен маршрут для лечебной ходьбы - терренкур.</vt:lpstr>
      <vt:lpstr>В Нижнем и Среднем парках была распланирована система дорожек различной сложности, идущих под определенным уклоном и дающих людям с различным состоянием здоровья возможность без особых усилий подниматься на значительные высоты.</vt:lpstr>
      <vt:lpstr> Маршруты делятся на три категории по протяжённости, углу подъёма, темпу ходьбы и частоте отдыха. Их основное назначение-лечение больных с сердечно-сосудистой патологией, заболеваниями органов дыхания, пищеварения, опоры и движения, а также с различными нарушениями обмена веществ. </vt:lpstr>
      <vt:lpstr>Общая протяженность дорожек терренкура составляет 24,3 км.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Феликс</dc:creator>
  <cp:lastModifiedBy>Рита</cp:lastModifiedBy>
  <cp:revision>42</cp:revision>
  <dcterms:created xsi:type="dcterms:W3CDTF">2020-02-24T18:13:24Z</dcterms:created>
  <dcterms:modified xsi:type="dcterms:W3CDTF">2023-01-22T10:07:31Z</dcterms:modified>
</cp:coreProperties>
</file>