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98" r:id="rId2"/>
    <p:sldId id="287" r:id="rId3"/>
    <p:sldId id="267" r:id="rId4"/>
    <p:sldId id="289" r:id="rId5"/>
    <p:sldId id="269" r:id="rId6"/>
    <p:sldId id="284" r:id="rId7"/>
    <p:sldId id="285" r:id="rId8"/>
    <p:sldId id="270" r:id="rId9"/>
    <p:sldId id="280" r:id="rId10"/>
    <p:sldId id="271" r:id="rId11"/>
    <p:sldId id="273" r:id="rId12"/>
    <p:sldId id="293" r:id="rId13"/>
    <p:sldId id="294" r:id="rId14"/>
    <p:sldId id="295" r:id="rId15"/>
    <p:sldId id="297" r:id="rId16"/>
    <p:sldId id="274" r:id="rId17"/>
    <p:sldId id="292" r:id="rId18"/>
    <p:sldId id="291" r:id="rId19"/>
    <p:sldId id="283" r:id="rId20"/>
    <p:sldId id="290" r:id="rId21"/>
    <p:sldId id="299" r:id="rId22"/>
    <p:sldId id="288" r:id="rId23"/>
    <p:sldId id="30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00"/>
    <a:srgbClr val="663300"/>
    <a:srgbClr val="FFFF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6902" autoAdjust="0"/>
    <p:restoredTop sz="86444" autoAdjust="0"/>
  </p:normalViewPr>
  <p:slideViewPr>
    <p:cSldViewPr>
      <p:cViewPr varScale="1">
        <p:scale>
          <a:sx n="70" d="100"/>
          <a:sy n="70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2A19712D-552E-40A2-8F72-EFB1571941B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EEDFA51D-FF71-4D6D-990C-5826D2F9BF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3B7D2C-EE25-4DF9-AEC9-3DA87FBB7E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72F9-B952-410A-AC89-B4F3BE2E68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C4E46-6D48-43C0-8F92-BCE570BA73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88CC-1B2A-4CAC-B81A-7075E40B8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06C03-A5FD-48A8-8273-85EDB18CB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1FAD2-668E-4A11-875D-41780214C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9F6F2-A8BC-45B3-B643-EC037B2EF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72EF-3210-48F9-96D8-0EF9F509FA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E712D-F06F-4E0C-B280-DF1569A09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1CED6-CEFC-410C-9DF1-6509B3BFB2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B3DF-A130-410D-A3D8-44DF63A3FE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5EE1E-5B19-4C6A-9EC7-08F2C870BB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02A9-765E-4B80-967A-14D344752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F9ECAC-50EF-4B88-B06C-7A3880E2491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>
    <p:strips dir="r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2376264" cy="28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71736" y="714356"/>
            <a:ext cx="557212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МАОУБ  СОШ №7 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им. А.С.Пушкина 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углубленным изучением 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английского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языка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г.Владикавказ 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РСО-Алания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3" cstate="print"/>
          <a:srcRect l="22277" r="22278"/>
          <a:stretch>
            <a:fillRect/>
          </a:stretch>
        </p:blipFill>
        <p:spPr bwMode="auto">
          <a:xfrm>
            <a:off x="928662" y="200024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60648"/>
            <a:ext cx="8100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«толерантность и что такое доброта»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38\Desktop\миротворцы\fMeaaWpuQ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7922">
            <a:off x="1778309" y="1000753"/>
            <a:ext cx="2476168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38\Desktop\миротворцы\pDmiTP7X_vc.jpg"/>
          <p:cNvPicPr>
            <a:picLocks noChangeAspect="1" noChangeArrowheads="1"/>
          </p:cNvPicPr>
          <p:nvPr/>
        </p:nvPicPr>
        <p:blipFill>
          <a:blip r:embed="rId3" cstate="print"/>
          <a:srcRect b="12903"/>
          <a:stretch>
            <a:fillRect/>
          </a:stretch>
        </p:blipFill>
        <p:spPr bwMode="auto">
          <a:xfrm rot="622901">
            <a:off x="4838941" y="3184500"/>
            <a:ext cx="3858207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28" y="5786454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Мы учимся считаться с мнением других, уважать позицию каждого. И это здорово!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Users\38\Desktop\миротворцы\SaY0OjgC79o.jpg"/>
          <p:cNvPicPr>
            <a:picLocks noChangeAspect="1" noChangeArrowheads="1"/>
          </p:cNvPicPr>
          <p:nvPr/>
        </p:nvPicPr>
        <p:blipFill>
          <a:blip r:embed="rId4" cstate="print"/>
          <a:srcRect t="8649" r="25926"/>
          <a:stretch>
            <a:fillRect/>
          </a:stretch>
        </p:blipFill>
        <p:spPr bwMode="auto">
          <a:xfrm>
            <a:off x="6143636" y="1071546"/>
            <a:ext cx="2663534" cy="245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38\Desktop\конкурс декабрь\фото\2012-10-05 15.51.11.jpg"/>
          <p:cNvPicPr>
            <a:picLocks noChangeAspect="1" noChangeArrowheads="1"/>
          </p:cNvPicPr>
          <p:nvPr/>
        </p:nvPicPr>
        <p:blipFill>
          <a:blip r:embed="rId2" cstate="print"/>
          <a:srcRect l="25809" t="-937" r="10205"/>
          <a:stretch>
            <a:fillRect/>
          </a:stretch>
        </p:blipFill>
        <p:spPr bwMode="auto">
          <a:xfrm rot="1157185">
            <a:off x="4765555" y="1235198"/>
            <a:ext cx="2864529" cy="3389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260648"/>
            <a:ext cx="561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Отчизны верные сыны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3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архив 2011-12 диск1\ветераны\фото\Кузнецов Дмитрий Дмитие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1616">
            <a:off x="5929041" y="3627891"/>
            <a:ext cx="2949558" cy="2212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Documents and Settings\Admin\Рабочий стол\конкурс декабрь\29.04 встреча с ветеранами\P1020626.JPG"/>
          <p:cNvPicPr>
            <a:picLocks noChangeAspect="1" noChangeArrowheads="1"/>
          </p:cNvPicPr>
          <p:nvPr/>
        </p:nvPicPr>
        <p:blipFill>
          <a:blip r:embed="rId5" cstate="print"/>
          <a:srcRect l="17325" r="14060"/>
          <a:stretch>
            <a:fillRect/>
          </a:stretch>
        </p:blipFill>
        <p:spPr bwMode="auto">
          <a:xfrm>
            <a:off x="1571604" y="1857364"/>
            <a:ext cx="3357586" cy="3670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71604" y="5857892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Опыт старшего поколения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бесценен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Именно у наших старших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учимся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мы КУЛЬТУРЕ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МИРА!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http://vlad7.mwport.ru/Portals/13/%D0%BF%D0%BE%D0%B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3686">
            <a:off x="1801746" y="1670637"/>
            <a:ext cx="2673413" cy="2019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8" name="Picture 2" descr="http://vlad7.mwport.ru/Portals/13/%D0%BF%D0%BE%D0%B1%D0%B5%D0%B4%D0%B0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156" y="3863333"/>
            <a:ext cx="3144571" cy="2756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://vlad7.mwport.ru/Portals/13/%D1%83%D0%B1%D0%BE%D1%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8639">
            <a:off x="6132171" y="4460545"/>
            <a:ext cx="2705569" cy="2021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7" name="Picture 6" descr="http://vlad7.mwport.ru/Portals/13/%D0%B2%D0%BE%D0%BB%D0%BE%D0%BD%D1%82%D0%B5%D1%80%D1%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3333768" cy="2500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6" cstate="print"/>
          <a:srcRect l="22277" r="22278"/>
          <a:stretch>
            <a:fillRect/>
          </a:stretch>
        </p:blipFill>
        <p:spPr bwMode="auto">
          <a:xfrm>
            <a:off x="251520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83768" y="0"/>
            <a:ext cx="6462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в мире людей…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88" y="0"/>
            <a:ext cx="6807844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Акция: «Подари радость ближнему…»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http://vlad7.mwport.ru/Portals/13/%D0%BF%D0%BE%D0%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3143272" cy="2662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http://vlad7.mwport.ru/Portals/13/%D0%BF%D0%BE%D0%B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1170">
            <a:off x="5454528" y="1225420"/>
            <a:ext cx="2928826" cy="2332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http://vlad7.mwport.ru/Portals/13/%D0%BF%D0%BE%D0%B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430" y="3717032"/>
            <a:ext cx="272648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http://vlad7.mwport.ru/Portals/13/%D1%80%D0%BE%D1%81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5571">
            <a:off x="2062335" y="3822282"/>
            <a:ext cx="3052270" cy="2357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6" cstate="print"/>
          <a:srcRect l="22277" r="22278"/>
          <a:stretch>
            <a:fillRect/>
          </a:stretch>
        </p:blipFill>
        <p:spPr bwMode="auto">
          <a:xfrm>
            <a:off x="323528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Admin\Рабочий стол\ярмарка\я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04512">
            <a:off x="1107320" y="1991920"/>
            <a:ext cx="2991721" cy="1708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Admin\Рабочий стол\ярмарка\я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3357562"/>
            <a:ext cx="3357586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Admin\Рабочий стол\ярмарка\я20.JPG"/>
          <p:cNvPicPr/>
          <p:nvPr/>
        </p:nvPicPr>
        <p:blipFill>
          <a:blip r:embed="rId4" cstate="print"/>
          <a:srcRect t="27957"/>
          <a:stretch>
            <a:fillRect/>
          </a:stretch>
        </p:blipFill>
        <p:spPr bwMode="auto">
          <a:xfrm rot="21157411">
            <a:off x="2028717" y="4022006"/>
            <a:ext cx="3157740" cy="1760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7" name="Picture 4" descr="http://vlad7.mwport.ru/Portals/13/%D1%8F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14422"/>
            <a:ext cx="2677602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6" cstate="print"/>
          <a:srcRect l="22277" r="22278"/>
          <a:stretch>
            <a:fillRect/>
          </a:stretch>
        </p:blipFill>
        <p:spPr bwMode="auto">
          <a:xfrm>
            <a:off x="179512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75656" y="0"/>
            <a:ext cx="67640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Рождественская ярмарка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Милосердия.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607220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Вырученные средства идут на подарки воспитанникам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Детского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vlad7.mwport.ru/Portals/13/%D1%8F%D1%80%D0%BC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46636">
            <a:off x="3379964" y="1768986"/>
            <a:ext cx="3078801" cy="2323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437112"/>
            <a:ext cx="6858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Позиция терпимости и доверия – это основа для осуществления выбора будущих поколений в пользу мира, а не войны.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http://vlad7.mwport.ru/Portals/13/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2966864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http://vlad7.mwport.ru/Portals/13/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5155">
            <a:off x="4727128" y="1483381"/>
            <a:ext cx="3819540" cy="2863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4" cstate="print"/>
          <a:srcRect l="22277" r="22278"/>
          <a:stretch>
            <a:fillRect/>
          </a:stretch>
        </p:blipFill>
        <p:spPr bwMode="auto">
          <a:xfrm>
            <a:off x="251520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428604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Мы за диалог!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38\Desktop\конкурсы\Миротворцы\IMG_2030.jpg"/>
          <p:cNvPicPr>
            <a:picLocks noChangeAspect="1" noChangeArrowheads="1"/>
          </p:cNvPicPr>
          <p:nvPr/>
        </p:nvPicPr>
        <p:blipFill>
          <a:blip r:embed="rId2" cstate="print"/>
          <a:srcRect r="10608" b="23992"/>
          <a:stretch>
            <a:fillRect/>
          </a:stretch>
        </p:blipFill>
        <p:spPr bwMode="auto">
          <a:xfrm rot="657533">
            <a:off x="4702938" y="1422229"/>
            <a:ext cx="3929776" cy="2506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5696" y="332656"/>
            <a:ext cx="3789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want PEACE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38\Desktop\конкурсы\Миротворцы\IMG_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71876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4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1500174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Участие в международной конференции: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«Во имя дружбы, мира 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добра»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1304" y="5072074"/>
            <a:ext cx="3292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Победители конкурса плакатов.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Рабочий стол\мир\Коломыц Н..JPG"/>
          <p:cNvPicPr>
            <a:picLocks noChangeAspect="1" noChangeArrowheads="1"/>
          </p:cNvPicPr>
          <p:nvPr/>
        </p:nvPicPr>
        <p:blipFill>
          <a:blip r:embed="rId2" cstate="print"/>
          <a:srcRect r="18167" b="17598"/>
          <a:stretch>
            <a:fillRect/>
          </a:stretch>
        </p:blipFill>
        <p:spPr bwMode="auto">
          <a:xfrm>
            <a:off x="1547664" y="404664"/>
            <a:ext cx="7200800" cy="540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85875" y="5805264"/>
            <a:ext cx="7858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Конкурсная работа ученицы 7-й школы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Коломыц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«Давайте бороться за мир!»</a:t>
            </a:r>
            <a:r>
              <a:rPr lang="ru-RU" sz="24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место.</a:t>
            </a:r>
          </a:p>
        </p:txBody>
      </p:sp>
      <p:pic>
        <p:nvPicPr>
          <p:cNvPr id="8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3" cstate="print"/>
          <a:srcRect l="22277" r="22278"/>
          <a:stretch>
            <a:fillRect/>
          </a:stretch>
        </p:blipFill>
        <p:spPr bwMode="auto">
          <a:xfrm>
            <a:off x="0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мир\Ронжина С.О\Не дайте красоте мира исчезну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71480"/>
            <a:ext cx="6286544" cy="471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3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50" y="5373216"/>
            <a:ext cx="771525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конкурс 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ученицы 7-й школы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Ронжиной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«Не дайте красоте мира исчезнуть </a:t>
            </a:r>
            <a:r>
              <a:rPr lang="ru-RU" sz="2400" b="1" dirty="0" smtClean="0">
                <a:solidFill>
                  <a:srgbClr val="663300"/>
                </a:solidFill>
              </a:rPr>
              <a:t>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0"/>
            <a:ext cx="5500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МИРОТВОРЧЕСКИЕ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2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dmin\Рабочий стол\конкурс\P1110911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29022" r="4005"/>
          <a:stretch>
            <a:fillRect/>
          </a:stretch>
        </p:blipFill>
        <p:spPr bwMode="auto">
          <a:xfrm rot="21179372">
            <a:off x="1788538" y="1820298"/>
            <a:ext cx="3062033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Documents and Settings\Admin\Рабочий стол\конкурс\P1110909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20092" t="7938" r="26330" b="16656"/>
          <a:stretch>
            <a:fillRect/>
          </a:stretch>
        </p:blipFill>
        <p:spPr bwMode="auto">
          <a:xfrm>
            <a:off x="5572132" y="1571612"/>
            <a:ext cx="3338787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Documents and Settings\Admin\Рабочий стол\конкурс\P1110910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 l="17859" t="7938" r="8470" b="8718"/>
          <a:stretch>
            <a:fillRect/>
          </a:stretch>
        </p:blipFill>
        <p:spPr bwMode="auto">
          <a:xfrm rot="831128">
            <a:off x="4095393" y="3977033"/>
            <a:ext cx="3857652" cy="2454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annrain.narod.ru/r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0508" y="0"/>
            <a:ext cx="801349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571612"/>
            <a:ext cx="60721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в каждом доме,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каждой  стране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– это жизнь на планете!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Мир – это солнце на нашей  Земле!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– нужен взрослым и детям!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Documents and Settings\Admin\Рабочий стол\мир\x_3932819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3357563"/>
            <a:ext cx="3500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4" cstate="print"/>
          <a:srcRect l="22277" r="22278"/>
          <a:stretch>
            <a:fillRect/>
          </a:stretch>
        </p:blipFill>
        <p:spPr bwMode="auto">
          <a:xfrm>
            <a:off x="214282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http://vlad7.mwport.ru/Portals/13/%D0%B8%20%D1%81%D1%87%D0%B0%D1%81%D1%82%D1%8C%D0%B5%20%D0%B2%D1%81%D0%B5%D1%85...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857620" y="500042"/>
            <a:ext cx="4381526" cy="328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http://vlad7.mwport.ru/Portals/13/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714752"/>
            <a:ext cx="2255898" cy="2668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6" descr="http://vlad7.mwport.ru/Portals/13/%D0%B4%D0%B8%D0%BF%D0%BB%D0%BE%D0%BC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-1014552">
            <a:off x="1461010" y="1650595"/>
            <a:ext cx="3195745" cy="46268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5" cstate="print"/>
          <a:srcRect l="22277" r="22278"/>
          <a:stretch>
            <a:fillRect/>
          </a:stretch>
        </p:blipFill>
        <p:spPr bwMode="auto">
          <a:xfrm>
            <a:off x="179512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\Рабочий стол\конкурс\P1110912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5251" t="6365" r="12972" b="7697"/>
          <a:stretch>
            <a:fillRect/>
          </a:stretch>
        </p:blipFill>
        <p:spPr bwMode="auto">
          <a:xfrm rot="858573">
            <a:off x="4700020" y="2524270"/>
            <a:ext cx="4000528" cy="2694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 descr="C:\Documents and Settings\Admin\Рабочий стол\конкурс\P1000916.JPG"/>
          <p:cNvPicPr>
            <a:picLocks noChangeAspect="1" noChangeArrowheads="1"/>
          </p:cNvPicPr>
          <p:nvPr/>
        </p:nvPicPr>
        <p:blipFill>
          <a:blip r:embed="rId3" cstate="print"/>
          <a:srcRect l="-2635" r="68374" b="56343"/>
          <a:stretch>
            <a:fillRect/>
          </a:stretch>
        </p:blipFill>
        <p:spPr bwMode="auto">
          <a:xfrm>
            <a:off x="4286248" y="1285860"/>
            <a:ext cx="1357322" cy="114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Admin\Рабочий стол\конкурс\P1110908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8056" r="9179"/>
          <a:stretch>
            <a:fillRect/>
          </a:stretch>
        </p:blipFill>
        <p:spPr bwMode="auto">
          <a:xfrm rot="5400000">
            <a:off x="1012001" y="1059645"/>
            <a:ext cx="3939590" cy="267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9" descr="C:\Documents and Settings\Admin\Рабочий стол\конкурс\P1000916.JPG"/>
          <p:cNvPicPr>
            <a:picLocks noChangeAspect="1" noChangeArrowheads="1"/>
          </p:cNvPicPr>
          <p:nvPr/>
        </p:nvPicPr>
        <p:blipFill>
          <a:blip r:embed="rId5" cstate="print"/>
          <a:srcRect l="42169" t="-7938" r="18299" b="68249"/>
          <a:stretch>
            <a:fillRect/>
          </a:stretch>
        </p:blipFill>
        <p:spPr bwMode="auto">
          <a:xfrm>
            <a:off x="5572132" y="5214950"/>
            <a:ext cx="192882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9" descr="C:\Documents and Settings\Admin\Рабочий стол\конкурс\P1000916.JPG"/>
          <p:cNvPicPr>
            <a:picLocks noChangeAspect="1" noChangeArrowheads="1"/>
          </p:cNvPicPr>
          <p:nvPr/>
        </p:nvPicPr>
        <p:blipFill>
          <a:blip r:embed="rId6" cstate="print"/>
          <a:srcRect l="47440" t="35719" r="13028" b="16656"/>
          <a:stretch>
            <a:fillRect/>
          </a:stretch>
        </p:blipFill>
        <p:spPr bwMode="auto">
          <a:xfrm rot="778023">
            <a:off x="6615108" y="535756"/>
            <a:ext cx="1988523" cy="15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C:\Documents and Settings\Admin\Рабочий стол\конкурс\P1000916.JPG"/>
          <p:cNvPicPr>
            <a:picLocks noChangeAspect="1" noChangeArrowheads="1"/>
          </p:cNvPicPr>
          <p:nvPr/>
        </p:nvPicPr>
        <p:blipFill>
          <a:blip r:embed="rId7" cstate="print"/>
          <a:srcRect l="2635" t="55563" r="52560" b="-7157"/>
          <a:stretch>
            <a:fillRect/>
          </a:stretch>
        </p:blipFill>
        <p:spPr bwMode="auto">
          <a:xfrm rot="20822334">
            <a:off x="2126622" y="4786322"/>
            <a:ext cx="233547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8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C63CA-E3AF-49BF-A593-FF5A1ACBD60D}" type="slidenum">
              <a:rPr lang="ru-RU" smtClean="0"/>
              <a:pPr/>
              <a:t>22</a:t>
            </a:fld>
            <a:endParaRPr lang="ru-RU" smtClean="0"/>
          </a:p>
        </p:txBody>
      </p:sp>
      <p:pic>
        <p:nvPicPr>
          <p:cNvPr id="31747" name="Picture 2" descr="F:\дипломы\уведом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3519">
            <a:off x="5646738" y="2112963"/>
            <a:ext cx="3113087" cy="438467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1748" name="Picture 2" descr="F:\дипломы\уведом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0042"/>
            <a:ext cx="3195638" cy="4525963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1749" name="Picture 3" descr="F:\дипломы\уведом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95754">
            <a:off x="1157375" y="1897121"/>
            <a:ext cx="3103563" cy="440055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5" cstate="print"/>
          <a:srcRect l="22277" r="22278"/>
          <a:stretch>
            <a:fillRect/>
          </a:stretch>
        </p:blipFill>
        <p:spPr bwMode="auto">
          <a:xfrm>
            <a:off x="179512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375652" cy="642918"/>
          </a:xfrm>
        </p:spPr>
        <p:txBody>
          <a:bodyPr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ДОБРЫЙ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АНГЕЛ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МИРА»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214818"/>
            <a:ext cx="7277098" cy="2119314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 рамках Фестиваля Добрых дел была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проведена акция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«Рукотворный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ангел мира».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«Наши плохие поступки связывают ангелам крылья, и они не могут помогать нам. Когда ангелы свободны, они летят куда угодно и творят добро. Не связывайте ангелам крыльев, совершайте добрые поступки.»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Из сочинения ученицы 4 класса </a:t>
            </a:r>
            <a:r>
              <a:rPr lang="ru-RU" sz="1600" b="0" dirty="0" err="1" smtClean="0">
                <a:solidFill>
                  <a:schemeClr val="accent6">
                    <a:lumMod val="50000"/>
                  </a:schemeClr>
                </a:solidFill>
              </a:rPr>
              <a:t>Каркусовой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 А.)</a:t>
            </a:r>
            <a:endParaRPr lang="ru-RU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2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Admin\Рабочий стол\конкурс\P100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57232"/>
            <a:ext cx="4857784" cy="3225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конкурс\P1000668.JPG"/>
          <p:cNvPicPr>
            <a:picLocks noChangeAspect="1" noChangeArrowheads="1"/>
          </p:cNvPicPr>
          <p:nvPr/>
        </p:nvPicPr>
        <p:blipFill>
          <a:blip r:embed="rId4" cstate="print"/>
          <a:srcRect l="8872" r="26517"/>
          <a:stretch>
            <a:fillRect/>
          </a:stretch>
        </p:blipFill>
        <p:spPr bwMode="auto">
          <a:xfrm rot="17127127">
            <a:off x="6241682" y="1984407"/>
            <a:ext cx="257177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357166"/>
            <a:ext cx="8206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Миротворцы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38\Desktop\миротворцы\20121025_122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4429156" cy="3321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3" cstate="print"/>
          <a:srcRect l="22277" r="22278"/>
          <a:stretch>
            <a:fillRect/>
          </a:stretch>
        </p:blipFill>
        <p:spPr bwMode="auto">
          <a:xfrm>
            <a:off x="142844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5643578"/>
            <a:ext cx="535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жить – с миром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это девиз нашего миротворческого движения.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38\Desktop\миротворцы\20121025_120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4794">
            <a:off x="5209558" y="2883961"/>
            <a:ext cx="3668050" cy="2751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admin\Рабочий стол\Изображение 00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1500" t="12350" r="2499" b="11482"/>
          <a:stretch>
            <a:fillRect/>
          </a:stretch>
        </p:blipFill>
        <p:spPr bwMode="auto">
          <a:xfrm rot="21348276">
            <a:off x="1571604" y="1571612"/>
            <a:ext cx="4572000" cy="2643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3" cstate="print"/>
          <a:srcRect l="22277" r="22278"/>
          <a:stretch>
            <a:fillRect/>
          </a:stretch>
        </p:blipFill>
        <p:spPr bwMode="auto">
          <a:xfrm>
            <a:off x="179512" y="0"/>
            <a:ext cx="928662" cy="1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57356" y="0"/>
            <a:ext cx="6143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Миротворческая акция </a:t>
            </a:r>
          </a:p>
          <a:p>
            <a:pPr algn="ctr">
              <a:defRPr/>
            </a:pP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«Марш юных миротворцев»</a:t>
            </a:r>
          </a:p>
        </p:txBody>
      </p:sp>
      <p:pic>
        <p:nvPicPr>
          <p:cNvPr id="29698" name="Picture 2" descr="C:\Documents and Settings\admin\Рабочий стол\Изображение 00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8173" t="1984" r="4660" b="4761"/>
          <a:stretch>
            <a:fillRect/>
          </a:stretch>
        </p:blipFill>
        <p:spPr bwMode="auto">
          <a:xfrm rot="819820">
            <a:off x="5790897" y="1424457"/>
            <a:ext cx="2892178" cy="4248968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4429132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«Мы все разные, но этим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мы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интересны!»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5929330"/>
            <a:ext cx="685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Социокультурная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компетентность – важнейшее условие успешности человека в поликультурном мире.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0"/>
            <a:ext cx="43631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дом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«Солнышко»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38\Desktop\конкурс декабрь\детский дом\IMG_6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3672408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38\Desktop\конкурс декабрь\детский дом\IMG_6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740">
            <a:off x="6075726" y="3728114"/>
            <a:ext cx="2884298" cy="1922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38\Desktop\конкурс декабрь\детский дом\IMG_6170.JPG"/>
          <p:cNvPicPr>
            <a:picLocks noChangeAspect="1" noChangeArrowheads="1"/>
          </p:cNvPicPr>
          <p:nvPr/>
        </p:nvPicPr>
        <p:blipFill>
          <a:blip r:embed="rId4" cstate="print"/>
          <a:srcRect l="5334" t="4000"/>
          <a:stretch>
            <a:fillRect/>
          </a:stretch>
        </p:blipFill>
        <p:spPr bwMode="auto">
          <a:xfrm rot="21162237">
            <a:off x="1170915" y="2941362"/>
            <a:ext cx="2555984" cy="1727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38\Desktop\конкурс декабрь\детский дом\IMG_6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3379">
            <a:off x="3503793" y="4402928"/>
            <a:ext cx="27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Users\38\Desktop\конкурс декабрь\детский дом\IMG_6211.JPG"/>
          <p:cNvPicPr>
            <a:picLocks noChangeAspect="1" noChangeArrowheads="1"/>
          </p:cNvPicPr>
          <p:nvPr/>
        </p:nvPicPr>
        <p:blipFill>
          <a:blip r:embed="rId6" cstate="print"/>
          <a:srcRect l="40005" r="3989"/>
          <a:stretch>
            <a:fillRect/>
          </a:stretch>
        </p:blipFill>
        <p:spPr bwMode="auto">
          <a:xfrm>
            <a:off x="7429520" y="285728"/>
            <a:ext cx="1367012" cy="1457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C:\Users\38\Desktop\конкурс декабрь\детский дом\IMG_6210.JPG"/>
          <p:cNvPicPr>
            <a:picLocks noChangeAspect="1" noChangeArrowheads="1"/>
          </p:cNvPicPr>
          <p:nvPr/>
        </p:nvPicPr>
        <p:blipFill>
          <a:blip r:embed="rId7" cstate="print"/>
          <a:srcRect l="34671" t="12001"/>
          <a:stretch>
            <a:fillRect/>
          </a:stretch>
        </p:blipFill>
        <p:spPr bwMode="auto">
          <a:xfrm>
            <a:off x="1285852" y="260648"/>
            <a:ext cx="1665668" cy="1583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8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429256" y="621508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Нас здесь всегда ждут…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260648"/>
            <a:ext cx="5546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дом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«Ласка»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38\Desktop\конкурс декабрь\Ласка\SDC11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888432" cy="2916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38\Desktop\конкурс декабрь\Ласка\SDC11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9200">
            <a:off x="1587882" y="3187619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38\Desktop\конкурс декабрь\Ласка\SDC1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2018">
            <a:off x="5715952" y="4074683"/>
            <a:ext cx="2962992" cy="2222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C:\Users\38\Desktop\конкурс декабрь\Ласка\SDC11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428735"/>
            <a:ext cx="2928958" cy="219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5" name="Picture 7" descr="C:\Users\38\Desktop\конкурс декабрь\Ласка\SDC1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420888" y="0"/>
            <a:ext cx="2400000" cy="180000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7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14612" y="6215082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Подари радость другому…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14290"/>
            <a:ext cx="4157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Уборка улиц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G:\Новая папка\IMG_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2143116"/>
            <a:ext cx="3929090" cy="294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G:\Новая папка\IMG_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4584">
            <a:off x="5467734" y="1586130"/>
            <a:ext cx="29763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G:\Новая папка\IMG_0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786190"/>
            <a:ext cx="29763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614364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Чистый город начинается с тебя…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5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38\Desktop\конкурс декабрь\фото\IMG_2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6161">
            <a:off x="1824551" y="1698027"/>
            <a:ext cx="3299109" cy="2474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0"/>
            <a:ext cx="526086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Экологическая акция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«Чистый обелиск»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38\Desktop\конкурс декабрь\уборка памятников\уборка 2.JPG"/>
          <p:cNvPicPr>
            <a:picLocks noChangeAspect="1" noChangeArrowheads="1"/>
          </p:cNvPicPr>
          <p:nvPr/>
        </p:nvPicPr>
        <p:blipFill>
          <a:blip r:embed="rId3" cstate="print"/>
          <a:srcRect r="21745"/>
          <a:stretch>
            <a:fillRect/>
          </a:stretch>
        </p:blipFill>
        <p:spPr bwMode="auto">
          <a:xfrm rot="362072">
            <a:off x="5703388" y="1494970"/>
            <a:ext cx="2758422" cy="2642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38\Desktop\конкурс декабрь\уборка памятников\IMG_0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32" y="4286256"/>
            <a:ext cx="2974544" cy="2230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38\Desktop\конкурс декабрь\фото\IMG_2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0763">
            <a:off x="5366405" y="3966601"/>
            <a:ext cx="3218342" cy="2413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6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38\Desktop\конкурс декабрь\миротворцы\28042012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5706">
            <a:off x="6221562" y="1729384"/>
            <a:ext cx="232179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38\Desktop\конкурс декабрь\миротворцы\28042012048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714480" y="714356"/>
            <a:ext cx="4414337" cy="3310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Documents and Settings\Admin\Рабочий стол\мир\be125e1166ee8bf8eb933fb4247.jpg"/>
          <p:cNvPicPr>
            <a:picLocks noChangeAspect="1" noChangeArrowheads="1"/>
          </p:cNvPicPr>
          <p:nvPr/>
        </p:nvPicPr>
        <p:blipFill>
          <a:blip r:embed="rId4" cstate="print"/>
          <a:srcRect l="22277" r="22278"/>
          <a:stretch>
            <a:fillRect/>
          </a:stretch>
        </p:blipFill>
        <p:spPr bwMode="auto">
          <a:xfrm>
            <a:off x="323528" y="0"/>
            <a:ext cx="711183" cy="8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4714884"/>
            <a:ext cx="63579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«Когда я вижу, что мой труд делает кого – то счастливым, я сама испытываю чувство высочайшего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удовлетворения»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 анкеты участницы Декады добрых дел.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443</TotalTime>
  <Words>341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Reporting Progress or Status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Акция: «Подари радость ближнему…»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«ДОБРЫЙ  АНГЕЛ  МИРА» </vt:lpstr>
    </vt:vector>
  </TitlesOfParts>
  <Company>RUVAREZ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PUTNIK</dc:creator>
  <cp:lastModifiedBy>Admin</cp:lastModifiedBy>
  <cp:revision>51</cp:revision>
  <cp:lastPrinted>1601-01-01T00:00:00Z</cp:lastPrinted>
  <dcterms:created xsi:type="dcterms:W3CDTF">2010-04-17T20:36:05Z</dcterms:created>
  <dcterms:modified xsi:type="dcterms:W3CDTF">2012-12-13T19:13:47Z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1049</vt:i4>
  </property>
</Properties>
</file>