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6" r:id="rId20"/>
    <p:sldId id="295" r:id="rId21"/>
    <p:sldId id="274" r:id="rId22"/>
    <p:sldId id="275" r:id="rId23"/>
    <p:sldId id="276" r:id="rId24"/>
    <p:sldId id="277" r:id="rId25"/>
    <p:sldId id="278" r:id="rId26"/>
    <p:sldId id="279" r:id="rId27"/>
    <p:sldId id="280" r:id="rId28"/>
    <p:sldId id="281" r:id="rId29"/>
    <p:sldId id="282" r:id="rId30"/>
    <p:sldId id="283" r:id="rId31"/>
    <p:sldId id="286" r:id="rId32"/>
    <p:sldId id="287" r:id="rId33"/>
    <p:sldId id="288" r:id="rId34"/>
    <p:sldId id="289" r:id="rId35"/>
    <p:sldId id="290" r:id="rId36"/>
    <p:sldId id="291" r:id="rId37"/>
    <p:sldId id="292" r:id="rId38"/>
  </p:sldIdLst>
  <p:sldSz cx="9144000" cy="6858000" type="screen4x3"/>
  <p:notesSz cx="9144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1F5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6697" y="319786"/>
            <a:ext cx="8550605" cy="1244600"/>
          </a:xfrm>
          <a:prstGeom prst="rect">
            <a:avLst/>
          </a:prstGeom>
        </p:spPr>
        <p:txBody>
          <a:bodyPr wrap="square" lIns="0" tIns="0" rIns="0" bIns="0">
            <a:spAutoFit/>
          </a:bodyPr>
          <a:lstStyle>
            <a:lvl1pPr>
              <a:defRPr sz="40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a:xfrm>
            <a:off x="721868" y="3029203"/>
            <a:ext cx="7303134" cy="2952115"/>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xternat.foxford.ru/polezno-znat/hard-soft-skill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8562" y="214325"/>
            <a:ext cx="8715375" cy="6429375"/>
          </a:xfrm>
          <a:prstGeom prst="rect">
            <a:avLst/>
          </a:prstGeom>
        </p:spPr>
      </p:pic>
      <p:sp>
        <p:nvSpPr>
          <p:cNvPr id="3" name="object 3"/>
          <p:cNvSpPr txBox="1"/>
          <p:nvPr/>
        </p:nvSpPr>
        <p:spPr>
          <a:xfrm>
            <a:off x="698398" y="727659"/>
            <a:ext cx="7748905" cy="1191260"/>
          </a:xfrm>
          <a:prstGeom prst="rect">
            <a:avLst/>
          </a:prstGeom>
        </p:spPr>
        <p:txBody>
          <a:bodyPr vert="horz" wrap="square" lIns="0" tIns="13335" rIns="0" bIns="0" rtlCol="0">
            <a:spAutoFit/>
          </a:bodyPr>
          <a:lstStyle/>
          <a:p>
            <a:pPr algn="ctr">
              <a:lnSpc>
                <a:spcPct val="100000"/>
              </a:lnSpc>
              <a:spcBef>
                <a:spcPts val="105"/>
              </a:spcBef>
            </a:pPr>
            <a:r>
              <a:rPr sz="4400" b="1" dirty="0">
                <a:solidFill>
                  <a:srgbClr val="FFFFFF"/>
                </a:solidFill>
                <a:latin typeface="Times New Roman"/>
                <a:cs typeface="Times New Roman"/>
              </a:rPr>
              <a:t>ПЕДАГОГИЧЕСКИЙ</a:t>
            </a:r>
            <a:r>
              <a:rPr sz="4400" b="1" spc="-180" dirty="0">
                <a:solidFill>
                  <a:srgbClr val="FFFFFF"/>
                </a:solidFill>
                <a:latin typeface="Times New Roman"/>
                <a:cs typeface="Times New Roman"/>
              </a:rPr>
              <a:t> </a:t>
            </a:r>
            <a:r>
              <a:rPr sz="4400" b="1" spc="-20" dirty="0">
                <a:solidFill>
                  <a:srgbClr val="FFFFFF"/>
                </a:solidFill>
                <a:latin typeface="Times New Roman"/>
                <a:cs typeface="Times New Roman"/>
              </a:rPr>
              <a:t>СОВЕТ</a:t>
            </a:r>
            <a:endParaRPr sz="4400">
              <a:latin typeface="Times New Roman"/>
              <a:cs typeface="Times New Roman"/>
            </a:endParaRPr>
          </a:p>
          <a:p>
            <a:pPr algn="ctr">
              <a:lnSpc>
                <a:spcPct val="100000"/>
              </a:lnSpc>
              <a:spcBef>
                <a:spcPts val="50"/>
              </a:spcBef>
              <a:tabLst>
                <a:tab pos="915669" algn="l"/>
              </a:tabLst>
            </a:pPr>
            <a:r>
              <a:rPr sz="3200" b="1" dirty="0">
                <a:solidFill>
                  <a:srgbClr val="FFFFFF"/>
                </a:solidFill>
                <a:latin typeface="Times New Roman"/>
                <a:cs typeface="Times New Roman"/>
              </a:rPr>
              <a:t>	</a:t>
            </a:r>
            <a:r>
              <a:rPr sz="3200" b="1">
                <a:solidFill>
                  <a:srgbClr val="FFFFFF"/>
                </a:solidFill>
                <a:latin typeface="Times New Roman"/>
                <a:cs typeface="Times New Roman"/>
              </a:rPr>
              <a:t>от</a:t>
            </a:r>
            <a:r>
              <a:rPr sz="3200" b="1" spc="-40">
                <a:solidFill>
                  <a:srgbClr val="FFFFFF"/>
                </a:solidFill>
                <a:latin typeface="Times New Roman"/>
                <a:cs typeface="Times New Roman"/>
              </a:rPr>
              <a:t> </a:t>
            </a:r>
            <a:r>
              <a:rPr lang="ru-RU" sz="3200" b="1" spc="-10" dirty="0" smtClean="0">
                <a:solidFill>
                  <a:srgbClr val="FFFFFF"/>
                </a:solidFill>
                <a:latin typeface="Times New Roman"/>
                <a:cs typeface="Times New Roman"/>
              </a:rPr>
              <a:t>03</a:t>
            </a:r>
            <a:r>
              <a:rPr sz="3200" b="1" spc="-10" smtClean="0">
                <a:solidFill>
                  <a:srgbClr val="FFFFFF"/>
                </a:solidFill>
                <a:latin typeface="Times New Roman"/>
                <a:cs typeface="Times New Roman"/>
              </a:rPr>
              <a:t>.11.202</a:t>
            </a:r>
            <a:r>
              <a:rPr lang="ru-RU" sz="3200" b="1" spc="-10" dirty="0" smtClean="0">
                <a:solidFill>
                  <a:srgbClr val="FFFFFF"/>
                </a:solidFill>
                <a:latin typeface="Times New Roman"/>
                <a:cs typeface="Times New Roman"/>
              </a:rPr>
              <a:t>2</a:t>
            </a:r>
            <a:r>
              <a:rPr sz="3200" b="1" spc="-10" smtClean="0">
                <a:solidFill>
                  <a:srgbClr val="FFFFFF"/>
                </a:solidFill>
                <a:latin typeface="Times New Roman"/>
                <a:cs typeface="Times New Roman"/>
              </a:rPr>
              <a:t>г</a:t>
            </a:r>
            <a:r>
              <a:rPr sz="3200" b="1" spc="-10" dirty="0">
                <a:solidFill>
                  <a:srgbClr val="FFFFFF"/>
                </a:solidFill>
                <a:latin typeface="Times New Roman"/>
                <a:cs typeface="Times New Roman"/>
              </a:rPr>
              <a:t>.</a:t>
            </a:r>
            <a:endParaRPr sz="3200">
              <a:latin typeface="Times New Roman"/>
              <a:cs typeface="Times New Roman"/>
            </a:endParaRPr>
          </a:p>
        </p:txBody>
      </p:sp>
      <p:sp>
        <p:nvSpPr>
          <p:cNvPr id="4" name="object 4"/>
          <p:cNvSpPr txBox="1">
            <a:spLocks noGrp="1"/>
          </p:cNvSpPr>
          <p:nvPr>
            <p:ph type="title"/>
          </p:nvPr>
        </p:nvSpPr>
        <p:spPr>
          <a:xfrm>
            <a:off x="1643888" y="2226640"/>
            <a:ext cx="5787390" cy="2228815"/>
          </a:xfrm>
          <a:prstGeom prst="rect">
            <a:avLst/>
          </a:prstGeom>
        </p:spPr>
        <p:txBody>
          <a:bodyPr vert="horz" wrap="square" lIns="0" tIns="12700" rIns="0" bIns="0" rtlCol="0">
            <a:spAutoFit/>
          </a:bodyPr>
          <a:lstStyle/>
          <a:p>
            <a:pPr algn="ctr">
              <a:lnSpc>
                <a:spcPct val="100000"/>
              </a:lnSpc>
              <a:spcBef>
                <a:spcPts val="100"/>
              </a:spcBef>
            </a:pPr>
            <a:r>
              <a:rPr sz="4800" spc="-10" smtClean="0"/>
              <a:t>ФГОС</a:t>
            </a:r>
            <a:r>
              <a:rPr lang="ru-RU" sz="4800" spc="-10" dirty="0" smtClean="0"/>
              <a:t>-</a:t>
            </a:r>
            <a:r>
              <a:rPr sz="4800" spc="-20" smtClean="0"/>
              <a:t>изменения</a:t>
            </a:r>
            <a:r>
              <a:rPr lang="ru-RU" sz="4800" spc="-20" dirty="0" smtClean="0"/>
              <a:t>, требования, работа в новом формате.</a:t>
            </a:r>
            <a:endParaRPr sz="4800"/>
          </a:p>
        </p:txBody>
      </p:sp>
      <p:sp>
        <p:nvSpPr>
          <p:cNvPr id="5" name="object 5"/>
          <p:cNvSpPr txBox="1"/>
          <p:nvPr/>
        </p:nvSpPr>
        <p:spPr>
          <a:xfrm>
            <a:off x="2863342" y="4421885"/>
            <a:ext cx="5488305" cy="1515800"/>
          </a:xfrm>
          <a:prstGeom prst="rect">
            <a:avLst/>
          </a:prstGeom>
        </p:spPr>
        <p:txBody>
          <a:bodyPr vert="horz" wrap="square" lIns="0" tIns="12700" rIns="0" bIns="0" rtlCol="0">
            <a:spAutoFit/>
          </a:bodyPr>
          <a:lstStyle/>
          <a:p>
            <a:pPr marR="5080" algn="r">
              <a:lnSpc>
                <a:spcPct val="100000"/>
              </a:lnSpc>
              <a:spcBef>
                <a:spcPts val="85"/>
              </a:spcBef>
            </a:pPr>
            <a:endParaRPr lang="ru-RU" sz="2400" b="1" dirty="0" smtClean="0">
              <a:solidFill>
                <a:srgbClr val="FFFFFF"/>
              </a:solidFill>
              <a:latin typeface="Times New Roman"/>
              <a:cs typeface="Times New Roman"/>
            </a:endParaRPr>
          </a:p>
          <a:p>
            <a:pPr marR="5080" algn="r">
              <a:lnSpc>
                <a:spcPct val="100000"/>
              </a:lnSpc>
              <a:spcBef>
                <a:spcPts val="85"/>
              </a:spcBef>
            </a:pPr>
            <a:endParaRPr lang="ru-RU" sz="2400" b="1" dirty="0">
              <a:solidFill>
                <a:srgbClr val="FFFFFF"/>
              </a:solidFill>
              <a:latin typeface="Times New Roman"/>
              <a:cs typeface="Times New Roman"/>
            </a:endParaRPr>
          </a:p>
          <a:p>
            <a:pPr marR="5080" algn="r">
              <a:lnSpc>
                <a:spcPct val="100000"/>
              </a:lnSpc>
              <a:spcBef>
                <a:spcPts val="85"/>
              </a:spcBef>
            </a:pPr>
            <a:r>
              <a:rPr sz="2400" b="1" smtClean="0">
                <a:solidFill>
                  <a:srgbClr val="FFFFFF"/>
                </a:solidFill>
                <a:latin typeface="Times New Roman"/>
                <a:cs typeface="Times New Roman"/>
              </a:rPr>
              <a:t>Заместитель</a:t>
            </a:r>
            <a:r>
              <a:rPr sz="2400" b="1" spc="-20" smtClean="0">
                <a:solidFill>
                  <a:srgbClr val="FFFFFF"/>
                </a:solidFill>
                <a:latin typeface="Times New Roman"/>
                <a:cs typeface="Times New Roman"/>
              </a:rPr>
              <a:t> </a:t>
            </a:r>
            <a:r>
              <a:rPr sz="2400" b="1" dirty="0">
                <a:solidFill>
                  <a:srgbClr val="FFFFFF"/>
                </a:solidFill>
                <a:latin typeface="Times New Roman"/>
                <a:cs typeface="Times New Roman"/>
              </a:rPr>
              <a:t>директора по</a:t>
            </a:r>
            <a:r>
              <a:rPr sz="2400" b="1" spc="-10" dirty="0">
                <a:solidFill>
                  <a:srgbClr val="FFFFFF"/>
                </a:solidFill>
                <a:latin typeface="Times New Roman"/>
                <a:cs typeface="Times New Roman"/>
              </a:rPr>
              <a:t> </a:t>
            </a:r>
            <a:r>
              <a:rPr sz="2400" b="1" spc="-25" dirty="0">
                <a:solidFill>
                  <a:srgbClr val="FFFFFF"/>
                </a:solidFill>
                <a:latin typeface="Times New Roman"/>
                <a:cs typeface="Times New Roman"/>
              </a:rPr>
              <a:t>УВР</a:t>
            </a:r>
            <a:endParaRPr sz="2400">
              <a:latin typeface="Times New Roman"/>
              <a:cs typeface="Times New Roman"/>
            </a:endParaRPr>
          </a:p>
          <a:p>
            <a:pPr marR="5080" algn="r">
              <a:lnSpc>
                <a:spcPct val="100000"/>
              </a:lnSpc>
            </a:pPr>
            <a:r>
              <a:rPr lang="ru-RU" sz="2400" b="1" spc="-20" dirty="0" err="1" smtClean="0">
                <a:solidFill>
                  <a:srgbClr val="FFFFFF"/>
                </a:solidFill>
                <a:latin typeface="Times New Roman"/>
                <a:cs typeface="Times New Roman"/>
              </a:rPr>
              <a:t>Борсиева</a:t>
            </a:r>
            <a:r>
              <a:rPr lang="ru-RU" sz="2400" b="1" spc="-20" dirty="0" smtClean="0">
                <a:solidFill>
                  <a:srgbClr val="FFFFFF"/>
                </a:solidFill>
                <a:latin typeface="Times New Roman"/>
                <a:cs typeface="Times New Roman"/>
              </a:rPr>
              <a:t> М.Х</a:t>
            </a:r>
            <a:r>
              <a:rPr sz="2400" b="1" spc="-20" smtClean="0">
                <a:solidFill>
                  <a:srgbClr val="FFFFFF"/>
                </a:solidFill>
                <a:latin typeface="Times New Roman"/>
                <a:cs typeface="Times New Roman"/>
              </a:rPr>
              <a:t>.</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1506" y="286003"/>
            <a:ext cx="6783070" cy="848360"/>
          </a:xfrm>
          <a:prstGeom prst="rect">
            <a:avLst/>
          </a:prstGeom>
        </p:spPr>
        <p:txBody>
          <a:bodyPr vert="horz" wrap="square" lIns="0" tIns="12700" rIns="0" bIns="0" rtlCol="0">
            <a:spAutoFit/>
          </a:bodyPr>
          <a:lstStyle/>
          <a:p>
            <a:pPr marL="12700">
              <a:lnSpc>
                <a:spcPct val="100000"/>
              </a:lnSpc>
              <a:spcBef>
                <a:spcPts val="100"/>
              </a:spcBef>
              <a:tabLst>
                <a:tab pos="2109470" algn="l"/>
              </a:tabLst>
            </a:pPr>
            <a:r>
              <a:rPr sz="5400" spc="-10" dirty="0">
                <a:solidFill>
                  <a:srgbClr val="C00000"/>
                </a:solidFill>
              </a:rPr>
              <a:t>Какие</a:t>
            </a:r>
            <a:r>
              <a:rPr sz="5400" dirty="0">
                <a:solidFill>
                  <a:srgbClr val="C00000"/>
                </a:solidFill>
              </a:rPr>
              <a:t>	бывают</a:t>
            </a:r>
            <a:r>
              <a:rPr sz="5400" spc="-65" dirty="0">
                <a:solidFill>
                  <a:srgbClr val="C00000"/>
                </a:solidFill>
              </a:rPr>
              <a:t> </a:t>
            </a:r>
            <a:r>
              <a:rPr sz="5400" spc="-20" dirty="0">
                <a:solidFill>
                  <a:srgbClr val="C00000"/>
                </a:solidFill>
              </a:rPr>
              <a:t>ФГОС</a:t>
            </a:r>
            <a:endParaRPr sz="5400">
              <a:solidFill>
                <a:srgbClr val="C00000"/>
              </a:solidFill>
            </a:endParaRPr>
          </a:p>
        </p:txBody>
      </p:sp>
      <p:sp>
        <p:nvSpPr>
          <p:cNvPr id="3" name="object 3"/>
          <p:cNvSpPr txBox="1"/>
          <p:nvPr/>
        </p:nvSpPr>
        <p:spPr>
          <a:xfrm>
            <a:off x="304800" y="1676400"/>
            <a:ext cx="8534400" cy="3754874"/>
          </a:xfrm>
          <a:prstGeom prst="rect">
            <a:avLst/>
          </a:prstGeom>
        </p:spPr>
        <p:txBody>
          <a:bodyPr vert="horz" wrap="square" lIns="0" tIns="12700" rIns="0" bIns="0" rtlCol="0">
            <a:spAutoFit/>
          </a:bodyPr>
          <a:lstStyle/>
          <a:p>
            <a:pPr marL="355600" indent="-342900">
              <a:lnSpc>
                <a:spcPts val="3080"/>
              </a:lnSpc>
              <a:spcBef>
                <a:spcPts val="100"/>
              </a:spcBef>
              <a:buFont typeface="Arial"/>
              <a:buChar char="•"/>
              <a:tabLst>
                <a:tab pos="354965" algn="l"/>
                <a:tab pos="355600" algn="l"/>
              </a:tabLst>
            </a:pPr>
            <a:r>
              <a:rPr sz="2700" dirty="0">
                <a:solidFill>
                  <a:schemeClr val="tx1"/>
                </a:solidFill>
                <a:latin typeface="Times New Roman"/>
                <a:cs typeface="Times New Roman"/>
              </a:rPr>
              <a:t>На</a:t>
            </a:r>
            <a:r>
              <a:rPr sz="2700" spc="-50" dirty="0">
                <a:solidFill>
                  <a:schemeClr val="tx1"/>
                </a:solidFill>
                <a:latin typeface="Times New Roman"/>
                <a:cs typeface="Times New Roman"/>
              </a:rPr>
              <a:t> </a:t>
            </a:r>
            <a:r>
              <a:rPr sz="2700" dirty="0">
                <a:solidFill>
                  <a:schemeClr val="tx1"/>
                </a:solidFill>
                <a:latin typeface="Times New Roman"/>
                <a:cs typeface="Times New Roman"/>
              </a:rPr>
              <a:t>каждой</a:t>
            </a:r>
            <a:r>
              <a:rPr sz="2700" spc="-30" dirty="0">
                <a:solidFill>
                  <a:schemeClr val="tx1"/>
                </a:solidFill>
                <a:latin typeface="Times New Roman"/>
                <a:cs typeface="Times New Roman"/>
              </a:rPr>
              <a:t> </a:t>
            </a:r>
            <a:r>
              <a:rPr sz="2700" dirty="0">
                <a:solidFill>
                  <a:schemeClr val="tx1"/>
                </a:solidFill>
                <a:latin typeface="Times New Roman"/>
                <a:cs typeface="Times New Roman"/>
              </a:rPr>
              <a:t>ступени</a:t>
            </a:r>
            <a:r>
              <a:rPr sz="2700" spc="-30" dirty="0">
                <a:solidFill>
                  <a:schemeClr val="tx1"/>
                </a:solidFill>
                <a:latin typeface="Times New Roman"/>
                <a:cs typeface="Times New Roman"/>
              </a:rPr>
              <a:t> </a:t>
            </a:r>
            <a:r>
              <a:rPr sz="2700" dirty="0">
                <a:solidFill>
                  <a:schemeClr val="tx1"/>
                </a:solidFill>
                <a:latin typeface="Times New Roman"/>
                <a:cs typeface="Times New Roman"/>
              </a:rPr>
              <a:t>образования</a:t>
            </a:r>
            <a:r>
              <a:rPr sz="2700" spc="-30" dirty="0">
                <a:solidFill>
                  <a:schemeClr val="tx1"/>
                </a:solidFill>
                <a:latin typeface="Times New Roman"/>
                <a:cs typeface="Times New Roman"/>
              </a:rPr>
              <a:t> </a:t>
            </a:r>
            <a:r>
              <a:rPr sz="2700" dirty="0">
                <a:solidFill>
                  <a:schemeClr val="tx1"/>
                </a:solidFill>
                <a:latin typeface="Times New Roman"/>
                <a:cs typeface="Times New Roman"/>
              </a:rPr>
              <a:t>—</a:t>
            </a:r>
            <a:r>
              <a:rPr sz="2700" spc="-40" dirty="0">
                <a:solidFill>
                  <a:schemeClr val="tx1"/>
                </a:solidFill>
                <a:latin typeface="Times New Roman"/>
                <a:cs typeface="Times New Roman"/>
              </a:rPr>
              <a:t> </a:t>
            </a:r>
            <a:r>
              <a:rPr sz="2700" dirty="0">
                <a:solidFill>
                  <a:schemeClr val="tx1"/>
                </a:solidFill>
                <a:latin typeface="Times New Roman"/>
                <a:cs typeface="Times New Roman"/>
              </a:rPr>
              <a:t>свои</a:t>
            </a:r>
            <a:r>
              <a:rPr sz="2700" spc="-30" dirty="0">
                <a:solidFill>
                  <a:schemeClr val="tx1"/>
                </a:solidFill>
                <a:latin typeface="Times New Roman"/>
                <a:cs typeface="Times New Roman"/>
              </a:rPr>
              <a:t> </a:t>
            </a:r>
            <a:r>
              <a:rPr sz="2700" spc="-10" dirty="0">
                <a:solidFill>
                  <a:schemeClr val="tx1"/>
                </a:solidFill>
                <a:latin typeface="Times New Roman"/>
                <a:cs typeface="Times New Roman"/>
              </a:rPr>
              <a:t>стандарты.</a:t>
            </a:r>
            <a:endParaRPr sz="2700">
              <a:solidFill>
                <a:schemeClr val="tx1"/>
              </a:solidFill>
              <a:latin typeface="Times New Roman"/>
              <a:cs typeface="Times New Roman"/>
            </a:endParaRPr>
          </a:p>
          <a:p>
            <a:pPr marL="355600" marR="1139190">
              <a:lnSpc>
                <a:spcPts val="2920"/>
              </a:lnSpc>
              <a:spcBef>
                <a:spcPts val="204"/>
              </a:spcBef>
            </a:pPr>
            <a:r>
              <a:rPr sz="2700" spc="-10" dirty="0">
                <a:solidFill>
                  <a:schemeClr val="tx1"/>
                </a:solidFill>
                <a:latin typeface="Times New Roman"/>
                <a:cs typeface="Times New Roman"/>
              </a:rPr>
              <a:t>Школьникам</a:t>
            </a:r>
            <a:r>
              <a:rPr sz="2700" spc="-114" dirty="0">
                <a:solidFill>
                  <a:schemeClr val="tx1"/>
                </a:solidFill>
                <a:latin typeface="Times New Roman"/>
                <a:cs typeface="Times New Roman"/>
              </a:rPr>
              <a:t> </a:t>
            </a:r>
            <a:r>
              <a:rPr sz="2700" spc="-20" dirty="0">
                <a:solidFill>
                  <a:schemeClr val="tx1"/>
                </a:solidFill>
                <a:latin typeface="Times New Roman"/>
                <a:cs typeface="Times New Roman"/>
              </a:rPr>
              <a:t>необходимо</a:t>
            </a:r>
            <a:r>
              <a:rPr sz="2700" spc="-110" dirty="0">
                <a:solidFill>
                  <a:schemeClr val="tx1"/>
                </a:solidFill>
                <a:latin typeface="Times New Roman"/>
                <a:cs typeface="Times New Roman"/>
              </a:rPr>
              <a:t> </a:t>
            </a:r>
            <a:r>
              <a:rPr sz="2700" spc="-30" dirty="0">
                <a:solidFill>
                  <a:schemeClr val="tx1"/>
                </a:solidFill>
                <a:latin typeface="Times New Roman"/>
                <a:cs typeface="Times New Roman"/>
              </a:rPr>
              <a:t>руководствоваться </a:t>
            </a:r>
            <a:r>
              <a:rPr sz="2700" dirty="0">
                <a:solidFill>
                  <a:schemeClr val="tx1"/>
                </a:solidFill>
                <a:latin typeface="Times New Roman"/>
                <a:cs typeface="Times New Roman"/>
              </a:rPr>
              <a:t>следующими</a:t>
            </a:r>
            <a:r>
              <a:rPr sz="2700" spc="-35" dirty="0">
                <a:solidFill>
                  <a:schemeClr val="tx1"/>
                </a:solidFill>
                <a:latin typeface="Times New Roman"/>
                <a:cs typeface="Times New Roman"/>
              </a:rPr>
              <a:t> </a:t>
            </a:r>
            <a:r>
              <a:rPr sz="2700" spc="-10" dirty="0">
                <a:solidFill>
                  <a:schemeClr val="tx1"/>
                </a:solidFill>
                <a:latin typeface="Times New Roman"/>
                <a:cs typeface="Times New Roman"/>
              </a:rPr>
              <a:t>документами:</a:t>
            </a:r>
            <a:endParaRPr sz="2700">
              <a:solidFill>
                <a:schemeClr val="tx1"/>
              </a:solidFill>
              <a:latin typeface="Times New Roman"/>
              <a:cs typeface="Times New Roman"/>
            </a:endParaRPr>
          </a:p>
          <a:p>
            <a:pPr marL="440690" indent="-428625">
              <a:lnSpc>
                <a:spcPct val="100000"/>
              </a:lnSpc>
              <a:spcBef>
                <a:spcPts val="275"/>
              </a:spcBef>
              <a:buFont typeface="Arial"/>
              <a:buChar char="•"/>
              <a:tabLst>
                <a:tab pos="440690" algn="l"/>
                <a:tab pos="441325" algn="l"/>
              </a:tabLst>
            </a:pPr>
            <a:r>
              <a:rPr sz="2700" dirty="0">
                <a:solidFill>
                  <a:schemeClr val="tx1"/>
                </a:solidFill>
                <a:latin typeface="Times New Roman"/>
                <a:cs typeface="Times New Roman"/>
              </a:rPr>
              <a:t>ФГОС</a:t>
            </a:r>
            <a:r>
              <a:rPr sz="2700" spc="-110" dirty="0">
                <a:solidFill>
                  <a:schemeClr val="tx1"/>
                </a:solidFill>
                <a:latin typeface="Times New Roman"/>
                <a:cs typeface="Times New Roman"/>
              </a:rPr>
              <a:t> </a:t>
            </a:r>
            <a:r>
              <a:rPr sz="2700" dirty="0">
                <a:solidFill>
                  <a:schemeClr val="tx1"/>
                </a:solidFill>
                <a:latin typeface="Times New Roman"/>
                <a:cs typeface="Times New Roman"/>
              </a:rPr>
              <a:t>начального</a:t>
            </a:r>
            <a:r>
              <a:rPr sz="2700" spc="-60" dirty="0">
                <a:solidFill>
                  <a:schemeClr val="tx1"/>
                </a:solidFill>
                <a:latin typeface="Times New Roman"/>
                <a:cs typeface="Times New Roman"/>
              </a:rPr>
              <a:t> </a:t>
            </a:r>
            <a:r>
              <a:rPr sz="2700">
                <a:solidFill>
                  <a:schemeClr val="tx1"/>
                </a:solidFill>
                <a:latin typeface="Times New Roman"/>
                <a:cs typeface="Times New Roman"/>
              </a:rPr>
              <a:t>общего</a:t>
            </a:r>
            <a:r>
              <a:rPr sz="2700" spc="-95">
                <a:solidFill>
                  <a:schemeClr val="tx1"/>
                </a:solidFill>
                <a:latin typeface="Times New Roman"/>
                <a:cs typeface="Times New Roman"/>
              </a:rPr>
              <a:t> </a:t>
            </a:r>
            <a:r>
              <a:rPr sz="2700" spc="-10" smtClean="0">
                <a:solidFill>
                  <a:schemeClr val="tx1"/>
                </a:solidFill>
                <a:latin typeface="Times New Roman"/>
                <a:cs typeface="Times New Roman"/>
              </a:rPr>
              <a:t>образования</a:t>
            </a:r>
            <a:r>
              <a:rPr lang="ru-RU" sz="2700" spc="-10" dirty="0" smtClean="0">
                <a:solidFill>
                  <a:schemeClr val="tx1"/>
                </a:solidFill>
                <a:latin typeface="Times New Roman"/>
                <a:cs typeface="Times New Roman"/>
              </a:rPr>
              <a:t> </a:t>
            </a:r>
            <a:r>
              <a:rPr sz="2700" smtClean="0">
                <a:solidFill>
                  <a:schemeClr val="tx1"/>
                </a:solidFill>
                <a:latin typeface="Times New Roman"/>
                <a:cs typeface="Times New Roman"/>
              </a:rPr>
              <a:t>(</a:t>
            </a:r>
            <a:r>
              <a:rPr sz="2700" dirty="0">
                <a:solidFill>
                  <a:schemeClr val="tx1"/>
                </a:solidFill>
                <a:latin typeface="Times New Roman"/>
                <a:cs typeface="Times New Roman"/>
              </a:rPr>
              <a:t>1-4</a:t>
            </a:r>
            <a:r>
              <a:rPr sz="2700" spc="-25" dirty="0">
                <a:solidFill>
                  <a:schemeClr val="tx1"/>
                </a:solidFill>
                <a:latin typeface="Times New Roman"/>
                <a:cs typeface="Times New Roman"/>
              </a:rPr>
              <a:t> </a:t>
            </a:r>
            <a:r>
              <a:rPr sz="2700" spc="-10">
                <a:solidFill>
                  <a:schemeClr val="tx1"/>
                </a:solidFill>
                <a:latin typeface="Times New Roman"/>
                <a:cs typeface="Times New Roman"/>
              </a:rPr>
              <a:t>классы</a:t>
            </a:r>
            <a:r>
              <a:rPr sz="2700" spc="-10" smtClean="0">
                <a:solidFill>
                  <a:schemeClr val="tx1"/>
                </a:solidFill>
                <a:latin typeface="Times New Roman"/>
                <a:cs typeface="Times New Roman"/>
              </a:rPr>
              <a:t>)</a:t>
            </a:r>
            <a:endParaRPr sz="2700">
              <a:solidFill>
                <a:schemeClr val="tx1"/>
              </a:solidFill>
              <a:latin typeface="Times New Roman"/>
              <a:cs typeface="Times New Roman"/>
            </a:endParaRPr>
          </a:p>
          <a:p>
            <a:pPr marL="440690" indent="-428625">
              <a:lnSpc>
                <a:spcPct val="100000"/>
              </a:lnSpc>
              <a:spcBef>
                <a:spcPts val="325"/>
              </a:spcBef>
              <a:buFont typeface="Arial"/>
              <a:buChar char="•"/>
              <a:tabLst>
                <a:tab pos="440690" algn="l"/>
                <a:tab pos="441325" algn="l"/>
              </a:tabLst>
            </a:pPr>
            <a:r>
              <a:rPr sz="2700" dirty="0">
                <a:solidFill>
                  <a:schemeClr val="tx1"/>
                </a:solidFill>
                <a:latin typeface="Times New Roman"/>
                <a:cs typeface="Times New Roman"/>
              </a:rPr>
              <a:t>ФГОС</a:t>
            </a:r>
            <a:r>
              <a:rPr sz="2700" spc="-25" dirty="0">
                <a:solidFill>
                  <a:schemeClr val="tx1"/>
                </a:solidFill>
                <a:latin typeface="Times New Roman"/>
                <a:cs typeface="Times New Roman"/>
              </a:rPr>
              <a:t> </a:t>
            </a:r>
            <a:r>
              <a:rPr sz="2700" dirty="0">
                <a:solidFill>
                  <a:schemeClr val="tx1"/>
                </a:solidFill>
                <a:latin typeface="Times New Roman"/>
                <a:cs typeface="Times New Roman"/>
              </a:rPr>
              <a:t>основного</a:t>
            </a:r>
            <a:r>
              <a:rPr sz="2700" spc="-20" dirty="0">
                <a:solidFill>
                  <a:schemeClr val="tx1"/>
                </a:solidFill>
                <a:latin typeface="Times New Roman"/>
                <a:cs typeface="Times New Roman"/>
              </a:rPr>
              <a:t> </a:t>
            </a:r>
            <a:r>
              <a:rPr sz="2700" dirty="0">
                <a:solidFill>
                  <a:schemeClr val="tx1"/>
                </a:solidFill>
                <a:latin typeface="Times New Roman"/>
                <a:cs typeface="Times New Roman"/>
              </a:rPr>
              <a:t>общего</a:t>
            </a:r>
            <a:r>
              <a:rPr sz="2700" spc="-25" dirty="0">
                <a:solidFill>
                  <a:schemeClr val="tx1"/>
                </a:solidFill>
                <a:latin typeface="Times New Roman"/>
                <a:cs typeface="Times New Roman"/>
              </a:rPr>
              <a:t> </a:t>
            </a:r>
            <a:r>
              <a:rPr sz="2700" dirty="0">
                <a:solidFill>
                  <a:schemeClr val="tx1"/>
                </a:solidFill>
                <a:latin typeface="Times New Roman"/>
                <a:cs typeface="Times New Roman"/>
              </a:rPr>
              <a:t>образования</a:t>
            </a:r>
            <a:r>
              <a:rPr sz="2700" spc="-40" dirty="0">
                <a:solidFill>
                  <a:schemeClr val="tx1"/>
                </a:solidFill>
                <a:latin typeface="Times New Roman"/>
                <a:cs typeface="Times New Roman"/>
              </a:rPr>
              <a:t> </a:t>
            </a:r>
            <a:r>
              <a:rPr sz="2700" dirty="0">
                <a:solidFill>
                  <a:schemeClr val="tx1"/>
                </a:solidFill>
                <a:latin typeface="Times New Roman"/>
                <a:cs typeface="Times New Roman"/>
              </a:rPr>
              <a:t>(5-9</a:t>
            </a:r>
            <a:r>
              <a:rPr sz="2700" spc="-40" dirty="0">
                <a:solidFill>
                  <a:schemeClr val="tx1"/>
                </a:solidFill>
                <a:latin typeface="Times New Roman"/>
                <a:cs typeface="Times New Roman"/>
              </a:rPr>
              <a:t> </a:t>
            </a:r>
            <a:r>
              <a:rPr sz="2700" spc="-10">
                <a:solidFill>
                  <a:schemeClr val="tx1"/>
                </a:solidFill>
                <a:latin typeface="Times New Roman"/>
                <a:cs typeface="Times New Roman"/>
              </a:rPr>
              <a:t>классы</a:t>
            </a:r>
            <a:r>
              <a:rPr sz="2700" spc="-10" smtClean="0">
                <a:solidFill>
                  <a:schemeClr val="tx1"/>
                </a:solidFill>
                <a:latin typeface="Times New Roman"/>
                <a:cs typeface="Times New Roman"/>
              </a:rPr>
              <a:t>)</a:t>
            </a:r>
            <a:endParaRPr sz="2700">
              <a:solidFill>
                <a:schemeClr val="tx1"/>
              </a:solidFill>
              <a:latin typeface="Times New Roman"/>
              <a:cs typeface="Times New Roman"/>
            </a:endParaRPr>
          </a:p>
          <a:p>
            <a:pPr marL="355600" marR="1205230" indent="-342900">
              <a:lnSpc>
                <a:spcPts val="2920"/>
              </a:lnSpc>
              <a:spcBef>
                <a:spcPts val="685"/>
              </a:spcBef>
              <a:buFont typeface="Arial"/>
              <a:buChar char="•"/>
              <a:tabLst>
                <a:tab pos="440690" algn="l"/>
                <a:tab pos="441325" algn="l"/>
              </a:tabLst>
            </a:pPr>
            <a:r>
              <a:rPr dirty="0">
                <a:solidFill>
                  <a:schemeClr val="tx1"/>
                </a:solidFill>
              </a:rPr>
              <a:t>	</a:t>
            </a:r>
            <a:r>
              <a:rPr sz="2700" dirty="0">
                <a:solidFill>
                  <a:schemeClr val="tx1"/>
                </a:solidFill>
                <a:latin typeface="Times New Roman"/>
                <a:cs typeface="Times New Roman"/>
              </a:rPr>
              <a:t>ФГОС</a:t>
            </a:r>
            <a:r>
              <a:rPr sz="2700" spc="-65" dirty="0">
                <a:solidFill>
                  <a:schemeClr val="tx1"/>
                </a:solidFill>
                <a:latin typeface="Times New Roman"/>
                <a:cs typeface="Times New Roman"/>
              </a:rPr>
              <a:t> </a:t>
            </a:r>
            <a:r>
              <a:rPr sz="2700" dirty="0">
                <a:solidFill>
                  <a:schemeClr val="tx1"/>
                </a:solidFill>
                <a:latin typeface="Times New Roman"/>
                <a:cs typeface="Times New Roman"/>
              </a:rPr>
              <a:t>среднего</a:t>
            </a:r>
            <a:r>
              <a:rPr sz="2700" spc="-45" dirty="0">
                <a:solidFill>
                  <a:schemeClr val="tx1"/>
                </a:solidFill>
                <a:latin typeface="Times New Roman"/>
                <a:cs typeface="Times New Roman"/>
              </a:rPr>
              <a:t> </a:t>
            </a:r>
            <a:r>
              <a:rPr sz="2700" dirty="0">
                <a:solidFill>
                  <a:schemeClr val="tx1"/>
                </a:solidFill>
                <a:latin typeface="Times New Roman"/>
                <a:cs typeface="Times New Roman"/>
              </a:rPr>
              <a:t>общего</a:t>
            </a:r>
            <a:r>
              <a:rPr sz="2700" spc="-60" dirty="0">
                <a:solidFill>
                  <a:schemeClr val="tx1"/>
                </a:solidFill>
                <a:latin typeface="Times New Roman"/>
                <a:cs typeface="Times New Roman"/>
              </a:rPr>
              <a:t> </a:t>
            </a:r>
            <a:r>
              <a:rPr sz="2700" dirty="0">
                <a:solidFill>
                  <a:schemeClr val="tx1"/>
                </a:solidFill>
                <a:latin typeface="Times New Roman"/>
                <a:cs typeface="Times New Roman"/>
              </a:rPr>
              <a:t>образования</a:t>
            </a:r>
            <a:r>
              <a:rPr sz="2700" spc="-75" dirty="0">
                <a:solidFill>
                  <a:schemeClr val="tx1"/>
                </a:solidFill>
                <a:latin typeface="Times New Roman"/>
                <a:cs typeface="Times New Roman"/>
              </a:rPr>
              <a:t> </a:t>
            </a:r>
            <a:r>
              <a:rPr sz="2700">
                <a:solidFill>
                  <a:schemeClr val="tx1"/>
                </a:solidFill>
                <a:latin typeface="Times New Roman"/>
                <a:cs typeface="Times New Roman"/>
              </a:rPr>
              <a:t>(</a:t>
            </a:r>
            <a:r>
              <a:rPr sz="2700" smtClean="0">
                <a:solidFill>
                  <a:schemeClr val="tx1"/>
                </a:solidFill>
                <a:latin typeface="Times New Roman"/>
                <a:cs typeface="Times New Roman"/>
              </a:rPr>
              <a:t>10-</a:t>
            </a:r>
            <a:r>
              <a:rPr sz="2700" spc="-45" smtClean="0">
                <a:solidFill>
                  <a:schemeClr val="tx1"/>
                </a:solidFill>
                <a:latin typeface="Times New Roman"/>
                <a:cs typeface="Times New Roman"/>
              </a:rPr>
              <a:t>11</a:t>
            </a:r>
            <a:r>
              <a:rPr lang="ru-RU" sz="2700" spc="-45" dirty="0" smtClean="0">
                <a:solidFill>
                  <a:schemeClr val="tx1"/>
                </a:solidFill>
                <a:latin typeface="Times New Roman"/>
                <a:cs typeface="Times New Roman"/>
              </a:rPr>
              <a:t>  </a:t>
            </a:r>
            <a:r>
              <a:rPr sz="2700" spc="-10" smtClean="0">
                <a:solidFill>
                  <a:schemeClr val="tx1"/>
                </a:solidFill>
                <a:latin typeface="Times New Roman"/>
                <a:cs typeface="Times New Roman"/>
              </a:rPr>
              <a:t>кл</a:t>
            </a:r>
            <a:r>
              <a:rPr lang="ru-RU" sz="2700" spc="-10" dirty="0" smtClean="0">
                <a:solidFill>
                  <a:schemeClr val="tx1"/>
                </a:solidFill>
                <a:latin typeface="Times New Roman"/>
                <a:cs typeface="Times New Roman"/>
              </a:rPr>
              <a:t>.</a:t>
            </a:r>
            <a:r>
              <a:rPr sz="2700" spc="-10" smtClean="0">
                <a:solidFill>
                  <a:schemeClr val="tx1"/>
                </a:solidFill>
                <a:latin typeface="Times New Roman"/>
                <a:cs typeface="Times New Roman"/>
              </a:rPr>
              <a:t>)</a:t>
            </a:r>
            <a:endParaRPr sz="2700">
              <a:solidFill>
                <a:schemeClr val="tx1"/>
              </a:solidFill>
              <a:latin typeface="Times New Roman"/>
              <a:cs typeface="Times New Roman"/>
            </a:endParaRPr>
          </a:p>
          <a:p>
            <a:pPr marL="526415" indent="-514350">
              <a:lnSpc>
                <a:spcPts val="3080"/>
              </a:lnSpc>
              <a:spcBef>
                <a:spcPts val="280"/>
              </a:spcBef>
              <a:buFont typeface="Arial"/>
              <a:buChar char="•"/>
              <a:tabLst>
                <a:tab pos="526415" algn="l"/>
                <a:tab pos="527050" algn="l"/>
              </a:tabLst>
            </a:pPr>
            <a:r>
              <a:rPr sz="2700" dirty="0">
                <a:solidFill>
                  <a:schemeClr val="tx1"/>
                </a:solidFill>
                <a:latin typeface="Times New Roman"/>
                <a:cs typeface="Times New Roman"/>
              </a:rPr>
              <a:t>ФГОС</a:t>
            </a:r>
            <a:r>
              <a:rPr sz="2700" spc="-45" dirty="0">
                <a:solidFill>
                  <a:schemeClr val="tx1"/>
                </a:solidFill>
                <a:latin typeface="Times New Roman"/>
                <a:cs typeface="Times New Roman"/>
              </a:rPr>
              <a:t> </a:t>
            </a:r>
            <a:r>
              <a:rPr sz="2700" dirty="0">
                <a:solidFill>
                  <a:schemeClr val="tx1"/>
                </a:solidFill>
                <a:latin typeface="Times New Roman"/>
                <a:cs typeface="Times New Roman"/>
              </a:rPr>
              <a:t>образования</a:t>
            </a:r>
            <a:r>
              <a:rPr sz="2700" spc="-75" dirty="0">
                <a:solidFill>
                  <a:schemeClr val="tx1"/>
                </a:solidFill>
                <a:latin typeface="Times New Roman"/>
                <a:cs typeface="Times New Roman"/>
              </a:rPr>
              <a:t> </a:t>
            </a:r>
            <a:r>
              <a:rPr sz="2700" spc="-10" dirty="0">
                <a:solidFill>
                  <a:schemeClr val="tx1"/>
                </a:solidFill>
                <a:latin typeface="Times New Roman"/>
                <a:cs typeface="Times New Roman"/>
              </a:rPr>
              <a:t>обучающихся</a:t>
            </a:r>
            <a:r>
              <a:rPr sz="2700" spc="-55" dirty="0">
                <a:solidFill>
                  <a:schemeClr val="tx1"/>
                </a:solidFill>
                <a:latin typeface="Times New Roman"/>
                <a:cs typeface="Times New Roman"/>
              </a:rPr>
              <a:t> </a:t>
            </a:r>
            <a:r>
              <a:rPr sz="2700" spc="-50" dirty="0">
                <a:solidFill>
                  <a:schemeClr val="tx1"/>
                </a:solidFill>
                <a:latin typeface="Times New Roman"/>
                <a:cs typeface="Times New Roman"/>
              </a:rPr>
              <a:t>с</a:t>
            </a:r>
            <a:endParaRPr sz="2700">
              <a:solidFill>
                <a:schemeClr val="tx1"/>
              </a:solidFill>
              <a:latin typeface="Times New Roman"/>
              <a:cs typeface="Times New Roman"/>
            </a:endParaRPr>
          </a:p>
          <a:p>
            <a:pPr marL="355600">
              <a:lnSpc>
                <a:spcPts val="3080"/>
              </a:lnSpc>
            </a:pPr>
            <a:r>
              <a:rPr sz="2700" dirty="0">
                <a:solidFill>
                  <a:schemeClr val="tx1"/>
                </a:solidFill>
                <a:latin typeface="Times New Roman"/>
                <a:cs typeface="Times New Roman"/>
              </a:rPr>
              <a:t>ограниченными</a:t>
            </a:r>
            <a:r>
              <a:rPr sz="2700" spc="-35" dirty="0">
                <a:solidFill>
                  <a:schemeClr val="tx1"/>
                </a:solidFill>
                <a:latin typeface="Times New Roman"/>
                <a:cs typeface="Times New Roman"/>
              </a:rPr>
              <a:t> </a:t>
            </a:r>
            <a:r>
              <a:rPr sz="2700" dirty="0">
                <a:solidFill>
                  <a:schemeClr val="tx1"/>
                </a:solidFill>
                <a:latin typeface="Times New Roman"/>
                <a:cs typeface="Times New Roman"/>
              </a:rPr>
              <a:t>возможностями</a:t>
            </a:r>
            <a:r>
              <a:rPr sz="2700" spc="-45" dirty="0">
                <a:solidFill>
                  <a:schemeClr val="tx1"/>
                </a:solidFill>
                <a:latin typeface="Times New Roman"/>
                <a:cs typeface="Times New Roman"/>
              </a:rPr>
              <a:t> </a:t>
            </a:r>
            <a:r>
              <a:rPr sz="2700" dirty="0">
                <a:solidFill>
                  <a:schemeClr val="tx1"/>
                </a:solidFill>
                <a:latin typeface="Times New Roman"/>
                <a:cs typeface="Times New Roman"/>
              </a:rPr>
              <a:t>здоровья</a:t>
            </a:r>
            <a:r>
              <a:rPr sz="2700" spc="-80" dirty="0">
                <a:solidFill>
                  <a:schemeClr val="tx1"/>
                </a:solidFill>
                <a:latin typeface="Times New Roman"/>
                <a:cs typeface="Times New Roman"/>
              </a:rPr>
              <a:t> </a:t>
            </a:r>
            <a:r>
              <a:rPr sz="2700" spc="-10" dirty="0">
                <a:solidFill>
                  <a:schemeClr val="tx1"/>
                </a:solidFill>
                <a:latin typeface="Times New Roman"/>
                <a:cs typeface="Times New Roman"/>
              </a:rPr>
              <a:t>(ОВЗ).</a:t>
            </a:r>
            <a:endParaRPr sz="2700">
              <a:solidFill>
                <a:schemeClr val="tx1"/>
              </a:solidFill>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3638" y="277825"/>
            <a:ext cx="1073150" cy="5878830"/>
          </a:xfrm>
          <a:prstGeom prst="rect">
            <a:avLst/>
          </a:prstGeom>
        </p:spPr>
        <p:txBody>
          <a:bodyPr vert="horz" wrap="square" lIns="0" tIns="12700" rIns="0" bIns="0" rtlCol="0">
            <a:spAutoFit/>
          </a:bodyPr>
          <a:lstStyle/>
          <a:p>
            <a:pPr marL="53340" marR="5080" indent="-41275" algn="just">
              <a:lnSpc>
                <a:spcPct val="100000"/>
              </a:lnSpc>
              <a:spcBef>
                <a:spcPts val="100"/>
              </a:spcBef>
            </a:pPr>
            <a:r>
              <a:rPr sz="9600" b="1" spc="-50" dirty="0">
                <a:solidFill>
                  <a:srgbClr val="C00000"/>
                </a:solidFill>
                <a:latin typeface="Times New Roman"/>
                <a:cs typeface="Times New Roman"/>
              </a:rPr>
              <a:t>Ф Г О С</a:t>
            </a:r>
            <a:endParaRPr sz="9600">
              <a:solidFill>
                <a:srgbClr val="C00000"/>
              </a:solidFill>
              <a:latin typeface="Times New Roman"/>
              <a:cs typeface="Times New Roman"/>
            </a:endParaRPr>
          </a:p>
        </p:txBody>
      </p:sp>
      <p:pic>
        <p:nvPicPr>
          <p:cNvPr id="3" name="object 3"/>
          <p:cNvPicPr/>
          <p:nvPr/>
        </p:nvPicPr>
        <p:blipFill>
          <a:blip r:embed="rId2" cstate="print"/>
          <a:stretch>
            <a:fillRect/>
          </a:stretch>
        </p:blipFill>
        <p:spPr>
          <a:xfrm>
            <a:off x="1785873" y="861367"/>
            <a:ext cx="7072376" cy="521083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4638" y="478358"/>
            <a:ext cx="682434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C00000"/>
                </a:solidFill>
              </a:rPr>
              <a:t>Три</a:t>
            </a:r>
            <a:r>
              <a:rPr sz="4400" spc="-170" dirty="0">
                <a:solidFill>
                  <a:srgbClr val="C00000"/>
                </a:solidFill>
              </a:rPr>
              <a:t> </a:t>
            </a:r>
            <a:r>
              <a:rPr sz="4400" dirty="0">
                <a:solidFill>
                  <a:srgbClr val="C00000"/>
                </a:solidFill>
              </a:rPr>
              <a:t>поколения</a:t>
            </a:r>
            <a:r>
              <a:rPr sz="4400" spc="-175" dirty="0">
                <a:solidFill>
                  <a:srgbClr val="C00000"/>
                </a:solidFill>
              </a:rPr>
              <a:t> </a:t>
            </a:r>
            <a:r>
              <a:rPr sz="4400" spc="-10" dirty="0">
                <a:solidFill>
                  <a:srgbClr val="C00000"/>
                </a:solidFill>
              </a:rPr>
              <a:t>стандартов</a:t>
            </a:r>
            <a:endParaRPr sz="4400">
              <a:solidFill>
                <a:srgbClr val="C00000"/>
              </a:solidFill>
            </a:endParaRPr>
          </a:p>
        </p:txBody>
      </p:sp>
      <p:sp>
        <p:nvSpPr>
          <p:cNvPr id="3" name="object 3"/>
          <p:cNvSpPr txBox="1"/>
          <p:nvPr/>
        </p:nvSpPr>
        <p:spPr>
          <a:xfrm>
            <a:off x="535940" y="1465898"/>
            <a:ext cx="7861934" cy="3245485"/>
          </a:xfrm>
          <a:prstGeom prst="rect">
            <a:avLst/>
          </a:prstGeom>
        </p:spPr>
        <p:txBody>
          <a:bodyPr vert="horz" wrap="square" lIns="0" tIns="159385" rIns="0" bIns="0" rtlCol="0">
            <a:spAutoFit/>
          </a:bodyPr>
          <a:lstStyle/>
          <a:p>
            <a:pPr marL="355600" indent="-342900" algn="ctr">
              <a:lnSpc>
                <a:spcPct val="100000"/>
              </a:lnSpc>
              <a:spcBef>
                <a:spcPts val="1255"/>
              </a:spcBef>
              <a:buFont typeface="Arial"/>
              <a:buChar char="•"/>
              <a:tabLst>
                <a:tab pos="355600" algn="l"/>
              </a:tabLst>
            </a:pPr>
            <a:r>
              <a:rPr sz="4800" dirty="0">
                <a:latin typeface="Times New Roman"/>
                <a:cs typeface="Times New Roman"/>
              </a:rPr>
              <a:t>ФГОС</a:t>
            </a:r>
            <a:r>
              <a:rPr sz="4800" spc="-60" dirty="0">
                <a:latin typeface="Times New Roman"/>
                <a:cs typeface="Times New Roman"/>
              </a:rPr>
              <a:t> </a:t>
            </a:r>
            <a:r>
              <a:rPr sz="4800" dirty="0">
                <a:latin typeface="Times New Roman"/>
                <a:cs typeface="Times New Roman"/>
              </a:rPr>
              <a:t>принято</a:t>
            </a:r>
            <a:r>
              <a:rPr sz="4800" spc="-50" dirty="0">
                <a:latin typeface="Times New Roman"/>
                <a:cs typeface="Times New Roman"/>
              </a:rPr>
              <a:t> </a:t>
            </a:r>
            <a:r>
              <a:rPr sz="4800" dirty="0">
                <a:latin typeface="Times New Roman"/>
                <a:cs typeface="Times New Roman"/>
              </a:rPr>
              <a:t>делить</a:t>
            </a:r>
            <a:r>
              <a:rPr sz="4800" spc="-55" dirty="0">
                <a:latin typeface="Times New Roman"/>
                <a:cs typeface="Times New Roman"/>
              </a:rPr>
              <a:t> </a:t>
            </a:r>
            <a:r>
              <a:rPr sz="4800" spc="-25" dirty="0">
                <a:latin typeface="Times New Roman"/>
                <a:cs typeface="Times New Roman"/>
              </a:rPr>
              <a:t>на</a:t>
            </a:r>
            <a:endParaRPr sz="4800">
              <a:latin typeface="Times New Roman"/>
              <a:cs typeface="Times New Roman"/>
            </a:endParaRPr>
          </a:p>
          <a:p>
            <a:pPr marL="355600" marR="5080" indent="-342900" algn="ctr">
              <a:lnSpc>
                <a:spcPct val="100000"/>
              </a:lnSpc>
              <a:spcBef>
                <a:spcPts val="1150"/>
              </a:spcBef>
              <a:tabLst>
                <a:tab pos="355600" algn="l"/>
                <a:tab pos="1412240" algn="l"/>
                <a:tab pos="4514850" algn="l"/>
                <a:tab pos="5923280" algn="l"/>
              </a:tabLst>
            </a:pPr>
            <a:r>
              <a:rPr sz="4800" spc="-25" dirty="0">
                <a:latin typeface="Times New Roman"/>
                <a:cs typeface="Times New Roman"/>
              </a:rPr>
              <a:t>три</a:t>
            </a:r>
            <a:r>
              <a:rPr sz="4800" dirty="0">
                <a:latin typeface="Times New Roman"/>
                <a:cs typeface="Times New Roman"/>
              </a:rPr>
              <a:t>	поколения</a:t>
            </a:r>
            <a:r>
              <a:rPr sz="4800" spc="-135" dirty="0">
                <a:latin typeface="Times New Roman"/>
                <a:cs typeface="Times New Roman"/>
              </a:rPr>
              <a:t> </a:t>
            </a:r>
            <a:r>
              <a:rPr sz="4800" dirty="0">
                <a:latin typeface="Times New Roman"/>
                <a:cs typeface="Times New Roman"/>
              </a:rPr>
              <a:t>—</a:t>
            </a:r>
            <a:r>
              <a:rPr sz="4800" spc="-165" dirty="0">
                <a:latin typeface="Times New Roman"/>
                <a:cs typeface="Times New Roman"/>
              </a:rPr>
              <a:t> </a:t>
            </a:r>
            <a:r>
              <a:rPr sz="4800" spc="-50" dirty="0">
                <a:latin typeface="Times New Roman"/>
                <a:cs typeface="Times New Roman"/>
              </a:rPr>
              <a:t>в </a:t>
            </a:r>
            <a:r>
              <a:rPr sz="4800" dirty="0">
                <a:latin typeface="Times New Roman"/>
                <a:cs typeface="Times New Roman"/>
              </a:rPr>
              <a:t>зависимости</a:t>
            </a:r>
            <a:r>
              <a:rPr sz="4800" spc="75" dirty="0">
                <a:latin typeface="Times New Roman"/>
                <a:cs typeface="Times New Roman"/>
              </a:rPr>
              <a:t> </a:t>
            </a:r>
            <a:r>
              <a:rPr sz="4800" spc="-25" dirty="0">
                <a:latin typeface="Times New Roman"/>
                <a:cs typeface="Times New Roman"/>
              </a:rPr>
              <a:t>от</a:t>
            </a:r>
            <a:r>
              <a:rPr sz="4800" dirty="0">
                <a:latin typeface="Times New Roman"/>
                <a:cs typeface="Times New Roman"/>
              </a:rPr>
              <a:t>	</a:t>
            </a:r>
            <a:r>
              <a:rPr sz="4800" spc="-10" dirty="0">
                <a:latin typeface="Times New Roman"/>
                <a:cs typeface="Times New Roman"/>
              </a:rPr>
              <a:t>того,</a:t>
            </a:r>
            <a:r>
              <a:rPr sz="4800" dirty="0">
                <a:latin typeface="Times New Roman"/>
                <a:cs typeface="Times New Roman"/>
              </a:rPr>
              <a:t>	в</a:t>
            </a:r>
            <a:r>
              <a:rPr sz="4800" spc="-15" dirty="0">
                <a:latin typeface="Times New Roman"/>
                <a:cs typeface="Times New Roman"/>
              </a:rPr>
              <a:t> </a:t>
            </a:r>
            <a:r>
              <a:rPr sz="4800" spc="-25" dirty="0">
                <a:latin typeface="Times New Roman"/>
                <a:cs typeface="Times New Roman"/>
              </a:rPr>
              <a:t>каких </a:t>
            </a:r>
            <a:r>
              <a:rPr sz="4800" dirty="0">
                <a:latin typeface="Times New Roman"/>
                <a:cs typeface="Times New Roman"/>
              </a:rPr>
              <a:t>годах</a:t>
            </a:r>
            <a:r>
              <a:rPr sz="4800" spc="-135" dirty="0">
                <a:latin typeface="Times New Roman"/>
                <a:cs typeface="Times New Roman"/>
              </a:rPr>
              <a:t> </a:t>
            </a:r>
            <a:r>
              <a:rPr sz="4800" dirty="0">
                <a:latin typeface="Times New Roman"/>
                <a:cs typeface="Times New Roman"/>
              </a:rPr>
              <a:t>они</a:t>
            </a:r>
            <a:r>
              <a:rPr sz="4800" spc="-135" dirty="0">
                <a:latin typeface="Times New Roman"/>
                <a:cs typeface="Times New Roman"/>
              </a:rPr>
              <a:t> </a:t>
            </a:r>
            <a:r>
              <a:rPr sz="4800" spc="-10" dirty="0">
                <a:latin typeface="Times New Roman"/>
                <a:cs typeface="Times New Roman"/>
              </a:rPr>
              <a:t>применялись.</a:t>
            </a:r>
            <a:endParaRPr sz="480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9348" y="499694"/>
            <a:ext cx="5850890" cy="635000"/>
          </a:xfrm>
          <a:prstGeom prst="rect">
            <a:avLst/>
          </a:prstGeom>
        </p:spPr>
        <p:txBody>
          <a:bodyPr vert="horz" wrap="square" lIns="0" tIns="12065" rIns="0" bIns="0" rtlCol="0">
            <a:spAutoFit/>
          </a:bodyPr>
          <a:lstStyle/>
          <a:p>
            <a:pPr marL="12700">
              <a:lnSpc>
                <a:spcPct val="100000"/>
              </a:lnSpc>
              <a:spcBef>
                <a:spcPts val="95"/>
              </a:spcBef>
            </a:pPr>
            <a:r>
              <a:rPr dirty="0">
                <a:solidFill>
                  <a:srgbClr val="C00000"/>
                </a:solidFill>
              </a:rPr>
              <a:t>Первое</a:t>
            </a:r>
            <a:r>
              <a:rPr spc="-120" dirty="0">
                <a:solidFill>
                  <a:srgbClr val="C00000"/>
                </a:solidFill>
              </a:rPr>
              <a:t> </a:t>
            </a:r>
            <a:r>
              <a:rPr spc="-20" dirty="0">
                <a:solidFill>
                  <a:srgbClr val="C00000"/>
                </a:solidFill>
              </a:rPr>
              <a:t>поколение</a:t>
            </a:r>
            <a:r>
              <a:rPr spc="-170" dirty="0">
                <a:solidFill>
                  <a:srgbClr val="C00000"/>
                </a:solidFill>
              </a:rPr>
              <a:t> </a:t>
            </a:r>
            <a:r>
              <a:rPr spc="-20" dirty="0">
                <a:solidFill>
                  <a:srgbClr val="C00000"/>
                </a:solidFill>
              </a:rPr>
              <a:t>ФГОС</a:t>
            </a:r>
          </a:p>
        </p:txBody>
      </p:sp>
      <p:sp>
        <p:nvSpPr>
          <p:cNvPr id="3" name="object 3"/>
          <p:cNvSpPr txBox="1"/>
          <p:nvPr/>
        </p:nvSpPr>
        <p:spPr>
          <a:xfrm>
            <a:off x="535940" y="1574114"/>
            <a:ext cx="8009890" cy="4187190"/>
          </a:xfrm>
          <a:prstGeom prst="rect">
            <a:avLst/>
          </a:prstGeom>
        </p:spPr>
        <p:txBody>
          <a:bodyPr vert="horz" wrap="square" lIns="0" tIns="64769" rIns="0" bIns="0" rtlCol="0">
            <a:spAutoFit/>
          </a:bodyPr>
          <a:lstStyle/>
          <a:p>
            <a:pPr marL="355600" marR="1091565" indent="-342900">
              <a:lnSpc>
                <a:spcPts val="3240"/>
              </a:lnSpc>
              <a:spcBef>
                <a:spcPts val="509"/>
              </a:spcBef>
              <a:buFont typeface="Arial"/>
              <a:buChar char="•"/>
              <a:tabLst>
                <a:tab pos="354965" algn="l"/>
                <a:tab pos="355600" algn="l"/>
              </a:tabLst>
            </a:pPr>
            <a:r>
              <a:rPr sz="3000" dirty="0">
                <a:latin typeface="Times New Roman"/>
                <a:cs typeface="Times New Roman"/>
              </a:rPr>
              <a:t>Были</a:t>
            </a:r>
            <a:r>
              <a:rPr sz="3000" spc="-45" dirty="0">
                <a:latin typeface="Times New Roman"/>
                <a:cs typeface="Times New Roman"/>
              </a:rPr>
              <a:t> </a:t>
            </a:r>
            <a:r>
              <a:rPr sz="3000" dirty="0">
                <a:latin typeface="Times New Roman"/>
                <a:cs typeface="Times New Roman"/>
              </a:rPr>
              <a:t>приняты</a:t>
            </a:r>
            <a:r>
              <a:rPr sz="3000" spc="-65" dirty="0">
                <a:latin typeface="Times New Roman"/>
                <a:cs typeface="Times New Roman"/>
              </a:rPr>
              <a:t> </a:t>
            </a:r>
            <a:r>
              <a:rPr sz="3000" dirty="0">
                <a:latin typeface="Times New Roman"/>
                <a:cs typeface="Times New Roman"/>
              </a:rPr>
              <a:t>в</a:t>
            </a:r>
            <a:r>
              <a:rPr sz="3000" spc="-30" dirty="0">
                <a:latin typeface="Times New Roman"/>
                <a:cs typeface="Times New Roman"/>
              </a:rPr>
              <a:t> </a:t>
            </a:r>
            <a:r>
              <a:rPr sz="3000" b="1" dirty="0">
                <a:solidFill>
                  <a:srgbClr val="C00000"/>
                </a:solidFill>
                <a:latin typeface="Times New Roman"/>
                <a:cs typeface="Times New Roman"/>
              </a:rPr>
              <a:t>2004</a:t>
            </a:r>
            <a:r>
              <a:rPr sz="3000" spc="-30" dirty="0">
                <a:latin typeface="Times New Roman"/>
                <a:cs typeface="Times New Roman"/>
              </a:rPr>
              <a:t> </a:t>
            </a:r>
            <a:r>
              <a:rPr sz="3000" spc="-10" dirty="0">
                <a:latin typeface="Times New Roman"/>
                <a:cs typeface="Times New Roman"/>
              </a:rPr>
              <a:t>году</a:t>
            </a:r>
            <a:r>
              <a:rPr sz="3000" spc="-55" dirty="0">
                <a:latin typeface="Times New Roman"/>
                <a:cs typeface="Times New Roman"/>
              </a:rPr>
              <a:t> </a:t>
            </a:r>
            <a:r>
              <a:rPr sz="3000" dirty="0">
                <a:latin typeface="Times New Roman"/>
                <a:cs typeface="Times New Roman"/>
              </a:rPr>
              <a:t>и</a:t>
            </a:r>
            <a:r>
              <a:rPr sz="3000" spc="-30" dirty="0">
                <a:latin typeface="Times New Roman"/>
                <a:cs typeface="Times New Roman"/>
              </a:rPr>
              <a:t> </a:t>
            </a:r>
            <a:r>
              <a:rPr sz="3000" spc="-10" dirty="0">
                <a:latin typeface="Times New Roman"/>
                <a:cs typeface="Times New Roman"/>
              </a:rPr>
              <a:t>назывались государственными</a:t>
            </a:r>
            <a:r>
              <a:rPr sz="3000" spc="-125" dirty="0">
                <a:latin typeface="Times New Roman"/>
                <a:cs typeface="Times New Roman"/>
              </a:rPr>
              <a:t> </a:t>
            </a:r>
            <a:r>
              <a:rPr sz="3000" spc="-10" dirty="0">
                <a:latin typeface="Times New Roman"/>
                <a:cs typeface="Times New Roman"/>
              </a:rPr>
              <a:t>образовательными</a:t>
            </a:r>
            <a:endParaRPr sz="3000">
              <a:latin typeface="Times New Roman"/>
              <a:cs typeface="Times New Roman"/>
            </a:endParaRPr>
          </a:p>
          <a:p>
            <a:pPr marL="355600" marR="365760">
              <a:lnSpc>
                <a:spcPts val="3240"/>
              </a:lnSpc>
            </a:pPr>
            <a:r>
              <a:rPr sz="3000" dirty="0">
                <a:latin typeface="Times New Roman"/>
                <a:cs typeface="Times New Roman"/>
              </a:rPr>
              <a:t>стандартами.</a:t>
            </a:r>
            <a:r>
              <a:rPr sz="3000" spc="-40" dirty="0">
                <a:latin typeface="Times New Roman"/>
                <a:cs typeface="Times New Roman"/>
              </a:rPr>
              <a:t> </a:t>
            </a:r>
            <a:r>
              <a:rPr sz="3000" spc="-10" dirty="0">
                <a:latin typeface="Times New Roman"/>
                <a:cs typeface="Times New Roman"/>
              </a:rPr>
              <a:t>Аббревиатура</a:t>
            </a:r>
            <a:r>
              <a:rPr sz="3000" spc="-40" dirty="0">
                <a:latin typeface="Times New Roman"/>
                <a:cs typeface="Times New Roman"/>
              </a:rPr>
              <a:t> </a:t>
            </a:r>
            <a:r>
              <a:rPr sz="3000" dirty="0">
                <a:latin typeface="Times New Roman"/>
                <a:cs typeface="Times New Roman"/>
              </a:rPr>
              <a:t>ФГОС</a:t>
            </a:r>
            <a:r>
              <a:rPr sz="3000" spc="-50" dirty="0">
                <a:latin typeface="Times New Roman"/>
                <a:cs typeface="Times New Roman"/>
              </a:rPr>
              <a:t> </a:t>
            </a:r>
            <a:r>
              <a:rPr sz="3000" dirty="0">
                <a:latin typeface="Times New Roman"/>
                <a:cs typeface="Times New Roman"/>
              </a:rPr>
              <a:t>ещё</a:t>
            </a:r>
            <a:r>
              <a:rPr sz="3000" spc="-35" dirty="0">
                <a:latin typeface="Times New Roman"/>
                <a:cs typeface="Times New Roman"/>
              </a:rPr>
              <a:t> </a:t>
            </a:r>
            <a:r>
              <a:rPr sz="3000" spc="-25" dirty="0">
                <a:latin typeface="Times New Roman"/>
                <a:cs typeface="Times New Roman"/>
              </a:rPr>
              <a:t>не </a:t>
            </a:r>
            <a:r>
              <a:rPr sz="3000" dirty="0">
                <a:latin typeface="Times New Roman"/>
                <a:cs typeface="Times New Roman"/>
              </a:rPr>
              <a:t>использовалась.</a:t>
            </a:r>
            <a:r>
              <a:rPr sz="3000" spc="-100" dirty="0">
                <a:latin typeface="Times New Roman"/>
                <a:cs typeface="Times New Roman"/>
              </a:rPr>
              <a:t> </a:t>
            </a:r>
            <a:r>
              <a:rPr sz="3000" dirty="0">
                <a:latin typeface="Times New Roman"/>
                <a:cs typeface="Times New Roman"/>
              </a:rPr>
              <a:t>Основной</a:t>
            </a:r>
            <a:r>
              <a:rPr sz="3000" spc="-85" dirty="0">
                <a:latin typeface="Times New Roman"/>
                <a:cs typeface="Times New Roman"/>
              </a:rPr>
              <a:t> </a:t>
            </a:r>
            <a:r>
              <a:rPr sz="3000" dirty="0">
                <a:latin typeface="Times New Roman"/>
                <a:cs typeface="Times New Roman"/>
              </a:rPr>
              <a:t>целью</a:t>
            </a:r>
            <a:r>
              <a:rPr sz="3000" spc="-60" dirty="0">
                <a:latin typeface="Times New Roman"/>
                <a:cs typeface="Times New Roman"/>
              </a:rPr>
              <a:t> </a:t>
            </a:r>
            <a:r>
              <a:rPr sz="3000" spc="-10" dirty="0">
                <a:latin typeface="Times New Roman"/>
                <a:cs typeface="Times New Roman"/>
              </a:rPr>
              <a:t>Стандарта</a:t>
            </a:r>
            <a:endParaRPr sz="3000">
              <a:latin typeface="Times New Roman"/>
              <a:cs typeface="Times New Roman"/>
            </a:endParaRPr>
          </a:p>
          <a:p>
            <a:pPr marL="355600" marR="365760">
              <a:lnSpc>
                <a:spcPts val="3240"/>
              </a:lnSpc>
            </a:pPr>
            <a:r>
              <a:rPr sz="3000" dirty="0">
                <a:latin typeface="Times New Roman"/>
                <a:cs typeface="Times New Roman"/>
              </a:rPr>
              <a:t>2004</a:t>
            </a:r>
            <a:r>
              <a:rPr sz="3000" spc="-30" dirty="0">
                <a:latin typeface="Times New Roman"/>
                <a:cs typeface="Times New Roman"/>
              </a:rPr>
              <a:t> </a:t>
            </a:r>
            <a:r>
              <a:rPr sz="3000" dirty="0">
                <a:latin typeface="Times New Roman"/>
                <a:cs typeface="Times New Roman"/>
              </a:rPr>
              <a:t>года</a:t>
            </a:r>
            <a:r>
              <a:rPr sz="3000" spc="-30" dirty="0">
                <a:latin typeface="Times New Roman"/>
                <a:cs typeface="Times New Roman"/>
              </a:rPr>
              <a:t> </a:t>
            </a:r>
            <a:r>
              <a:rPr sz="3000" dirty="0">
                <a:latin typeface="Times New Roman"/>
                <a:cs typeface="Times New Roman"/>
              </a:rPr>
              <a:t>был</a:t>
            </a:r>
            <a:r>
              <a:rPr sz="3000" spc="-15" dirty="0">
                <a:latin typeface="Times New Roman"/>
                <a:cs typeface="Times New Roman"/>
              </a:rPr>
              <a:t> </a:t>
            </a:r>
            <a:r>
              <a:rPr sz="3000" dirty="0">
                <a:latin typeface="Times New Roman"/>
                <a:cs typeface="Times New Roman"/>
              </a:rPr>
              <a:t>не</a:t>
            </a:r>
            <a:r>
              <a:rPr sz="3000" spc="-25" dirty="0">
                <a:latin typeface="Times New Roman"/>
                <a:cs typeface="Times New Roman"/>
              </a:rPr>
              <a:t> </a:t>
            </a:r>
            <a:r>
              <a:rPr sz="3000" dirty="0">
                <a:latin typeface="Times New Roman"/>
                <a:cs typeface="Times New Roman"/>
              </a:rPr>
              <a:t>личностный,</a:t>
            </a:r>
            <a:r>
              <a:rPr sz="3000" spc="-40" dirty="0">
                <a:latin typeface="Times New Roman"/>
                <a:cs typeface="Times New Roman"/>
              </a:rPr>
              <a:t> </a:t>
            </a:r>
            <a:r>
              <a:rPr sz="3000" dirty="0">
                <a:latin typeface="Times New Roman"/>
                <a:cs typeface="Times New Roman"/>
              </a:rPr>
              <a:t>а</a:t>
            </a:r>
            <a:r>
              <a:rPr sz="3000" spc="-15" dirty="0">
                <a:latin typeface="Times New Roman"/>
                <a:cs typeface="Times New Roman"/>
              </a:rPr>
              <a:t> </a:t>
            </a:r>
            <a:r>
              <a:rPr sz="3000" spc="-10" dirty="0">
                <a:latin typeface="Times New Roman"/>
                <a:cs typeface="Times New Roman"/>
              </a:rPr>
              <a:t>предметный </a:t>
            </a:r>
            <a:r>
              <a:rPr sz="3000" spc="-45" dirty="0">
                <a:latin typeface="Times New Roman"/>
                <a:cs typeface="Times New Roman"/>
              </a:rPr>
              <a:t>результат,</a:t>
            </a:r>
            <a:r>
              <a:rPr sz="3000" spc="-60" dirty="0">
                <a:latin typeface="Times New Roman"/>
                <a:cs typeface="Times New Roman"/>
              </a:rPr>
              <a:t> </a:t>
            </a:r>
            <a:r>
              <a:rPr sz="3000" dirty="0">
                <a:latin typeface="Times New Roman"/>
                <a:cs typeface="Times New Roman"/>
              </a:rPr>
              <a:t>ввиду</a:t>
            </a:r>
            <a:r>
              <a:rPr sz="3000" spc="-70" dirty="0">
                <a:latin typeface="Times New Roman"/>
                <a:cs typeface="Times New Roman"/>
              </a:rPr>
              <a:t> </a:t>
            </a:r>
            <a:r>
              <a:rPr sz="3000" dirty="0">
                <a:latin typeface="Times New Roman"/>
                <a:cs typeface="Times New Roman"/>
              </a:rPr>
              <a:t>чего</a:t>
            </a:r>
            <a:r>
              <a:rPr sz="3000" spc="-85" dirty="0">
                <a:latin typeface="Times New Roman"/>
                <a:cs typeface="Times New Roman"/>
              </a:rPr>
              <a:t> </a:t>
            </a:r>
            <a:r>
              <a:rPr sz="3000" dirty="0">
                <a:latin typeface="Times New Roman"/>
                <a:cs typeface="Times New Roman"/>
              </a:rPr>
              <a:t>Стандарт</a:t>
            </a:r>
            <a:r>
              <a:rPr sz="3000" spc="-60" dirty="0">
                <a:latin typeface="Times New Roman"/>
                <a:cs typeface="Times New Roman"/>
              </a:rPr>
              <a:t> </a:t>
            </a:r>
            <a:r>
              <a:rPr sz="3000" spc="-10" dirty="0">
                <a:latin typeface="Times New Roman"/>
                <a:cs typeface="Times New Roman"/>
              </a:rPr>
              <a:t>быстро</a:t>
            </a:r>
            <a:endParaRPr sz="3000">
              <a:latin typeface="Times New Roman"/>
              <a:cs typeface="Times New Roman"/>
            </a:endParaRPr>
          </a:p>
          <a:p>
            <a:pPr marL="355600">
              <a:lnSpc>
                <a:spcPts val="3015"/>
              </a:lnSpc>
            </a:pPr>
            <a:r>
              <a:rPr sz="3000" dirty="0">
                <a:latin typeface="Times New Roman"/>
                <a:cs typeface="Times New Roman"/>
              </a:rPr>
              <a:t>устарел.</a:t>
            </a:r>
            <a:r>
              <a:rPr sz="3000" spc="-15" dirty="0">
                <a:latin typeface="Times New Roman"/>
                <a:cs typeface="Times New Roman"/>
              </a:rPr>
              <a:t> </a:t>
            </a:r>
            <a:r>
              <a:rPr sz="3000" dirty="0">
                <a:latin typeface="Times New Roman"/>
                <a:cs typeface="Times New Roman"/>
              </a:rPr>
              <a:t>Во</a:t>
            </a:r>
            <a:r>
              <a:rPr sz="3000" spc="-25" dirty="0">
                <a:latin typeface="Times New Roman"/>
                <a:cs typeface="Times New Roman"/>
              </a:rPr>
              <a:t> главу </a:t>
            </a:r>
            <a:r>
              <a:rPr sz="3000" dirty="0">
                <a:latin typeface="Times New Roman"/>
                <a:cs typeface="Times New Roman"/>
              </a:rPr>
              <a:t>ставился</a:t>
            </a:r>
            <a:r>
              <a:rPr sz="3000" spc="-20" dirty="0">
                <a:latin typeface="Times New Roman"/>
                <a:cs typeface="Times New Roman"/>
              </a:rPr>
              <a:t> </a:t>
            </a:r>
            <a:r>
              <a:rPr sz="3000" dirty="0">
                <a:latin typeface="Times New Roman"/>
                <a:cs typeface="Times New Roman"/>
              </a:rPr>
              <a:t>набор</a:t>
            </a:r>
            <a:r>
              <a:rPr sz="3000" spc="-25" dirty="0">
                <a:latin typeface="Times New Roman"/>
                <a:cs typeface="Times New Roman"/>
              </a:rPr>
              <a:t> </a:t>
            </a:r>
            <a:r>
              <a:rPr sz="3000" spc="-10" dirty="0">
                <a:latin typeface="Times New Roman"/>
                <a:cs typeface="Times New Roman"/>
              </a:rPr>
              <a:t>информации,</a:t>
            </a:r>
            <a:endParaRPr sz="3000">
              <a:latin typeface="Times New Roman"/>
              <a:cs typeface="Times New Roman"/>
            </a:endParaRPr>
          </a:p>
          <a:p>
            <a:pPr marL="355600" marR="304800">
              <a:lnSpc>
                <a:spcPts val="3240"/>
              </a:lnSpc>
              <a:spcBef>
                <a:spcPts val="229"/>
              </a:spcBef>
            </a:pPr>
            <a:r>
              <a:rPr sz="3000" spc="-10" dirty="0">
                <a:latin typeface="Times New Roman"/>
                <a:cs typeface="Times New Roman"/>
              </a:rPr>
              <a:t>обязательной</a:t>
            </a:r>
            <a:r>
              <a:rPr sz="3000" spc="-80" dirty="0">
                <a:latin typeface="Times New Roman"/>
                <a:cs typeface="Times New Roman"/>
              </a:rPr>
              <a:t> </a:t>
            </a:r>
            <a:r>
              <a:rPr sz="3000" dirty="0">
                <a:latin typeface="Times New Roman"/>
                <a:cs typeface="Times New Roman"/>
              </a:rPr>
              <a:t>для</a:t>
            </a:r>
            <a:r>
              <a:rPr sz="3000" spc="-55" dirty="0">
                <a:latin typeface="Times New Roman"/>
                <a:cs typeface="Times New Roman"/>
              </a:rPr>
              <a:t> </a:t>
            </a:r>
            <a:r>
              <a:rPr sz="3000" dirty="0">
                <a:latin typeface="Times New Roman"/>
                <a:cs typeface="Times New Roman"/>
              </a:rPr>
              <a:t>изучения.</a:t>
            </a:r>
            <a:r>
              <a:rPr sz="3000" spc="-65" dirty="0">
                <a:latin typeface="Times New Roman"/>
                <a:cs typeface="Times New Roman"/>
              </a:rPr>
              <a:t> </a:t>
            </a:r>
            <a:r>
              <a:rPr sz="3000" spc="-10" dirty="0">
                <a:latin typeface="Times New Roman"/>
                <a:cs typeface="Times New Roman"/>
              </a:rPr>
              <a:t>Подробно </a:t>
            </a:r>
            <a:r>
              <a:rPr sz="3000" dirty="0">
                <a:latin typeface="Times New Roman"/>
                <a:cs typeface="Times New Roman"/>
              </a:rPr>
              <a:t>описывалось</a:t>
            </a:r>
            <a:r>
              <a:rPr sz="3000" spc="-30" dirty="0">
                <a:latin typeface="Times New Roman"/>
                <a:cs typeface="Times New Roman"/>
              </a:rPr>
              <a:t> </a:t>
            </a:r>
            <a:r>
              <a:rPr sz="3000">
                <a:latin typeface="Times New Roman"/>
                <a:cs typeface="Times New Roman"/>
              </a:rPr>
              <a:t>содержание</a:t>
            </a:r>
            <a:r>
              <a:rPr sz="3000" spc="-30">
                <a:latin typeface="Times New Roman"/>
                <a:cs typeface="Times New Roman"/>
              </a:rPr>
              <a:t> </a:t>
            </a:r>
            <a:r>
              <a:rPr sz="3000" smtClean="0">
                <a:latin typeface="Times New Roman"/>
                <a:cs typeface="Times New Roman"/>
              </a:rPr>
              <a:t>образовани</a:t>
            </a:r>
            <a:r>
              <a:rPr lang="ru-RU" sz="3000" dirty="0" smtClean="0">
                <a:latin typeface="Times New Roman"/>
                <a:cs typeface="Times New Roman"/>
              </a:rPr>
              <a:t>я</a:t>
            </a:r>
            <a:r>
              <a:rPr sz="3000" smtClean="0">
                <a:latin typeface="Times New Roman"/>
                <a:cs typeface="Times New Roman"/>
              </a:rPr>
              <a:t>:</a:t>
            </a:r>
            <a:r>
              <a:rPr sz="3000" spc="-30" smtClean="0">
                <a:latin typeface="Times New Roman"/>
                <a:cs typeface="Times New Roman"/>
              </a:rPr>
              <a:t> </a:t>
            </a:r>
            <a:r>
              <a:rPr sz="3000" spc="-10" dirty="0">
                <a:latin typeface="Times New Roman"/>
                <a:cs typeface="Times New Roman"/>
              </a:rPr>
              <a:t>темы, </a:t>
            </a:r>
            <a:r>
              <a:rPr sz="3000" dirty="0">
                <a:latin typeface="Times New Roman"/>
                <a:cs typeface="Times New Roman"/>
              </a:rPr>
              <a:t>дидактические</a:t>
            </a:r>
            <a:r>
              <a:rPr sz="3000" spc="45" dirty="0">
                <a:latin typeface="Times New Roman"/>
                <a:cs typeface="Times New Roman"/>
              </a:rPr>
              <a:t> </a:t>
            </a:r>
            <a:r>
              <a:rPr sz="3000" spc="-10" dirty="0">
                <a:latin typeface="Times New Roman"/>
                <a:cs typeface="Times New Roman"/>
              </a:rPr>
              <a:t>единицы.</a:t>
            </a:r>
            <a:endParaRPr sz="300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0"/>
            <a:ext cx="8550605" cy="1244600"/>
          </a:xfrm>
          <a:prstGeom prst="rect">
            <a:avLst/>
          </a:prstGeom>
        </p:spPr>
        <p:txBody>
          <a:bodyPr vert="horz" wrap="square" lIns="0" tIns="35560" rIns="0" bIns="0" rtlCol="0">
            <a:spAutoFit/>
          </a:bodyPr>
          <a:lstStyle/>
          <a:p>
            <a:pPr marL="935355" marR="5080" indent="1275080">
              <a:lnSpc>
                <a:spcPts val="4710"/>
              </a:lnSpc>
              <a:spcBef>
                <a:spcPts val="280"/>
              </a:spcBef>
            </a:pPr>
            <a:r>
              <a:rPr dirty="0">
                <a:solidFill>
                  <a:srgbClr val="C00000"/>
                </a:solidFill>
              </a:rPr>
              <a:t>Второе</a:t>
            </a:r>
            <a:r>
              <a:rPr spc="-160" dirty="0">
                <a:solidFill>
                  <a:srgbClr val="C00000"/>
                </a:solidFill>
              </a:rPr>
              <a:t> </a:t>
            </a:r>
            <a:r>
              <a:rPr spc="-10" dirty="0">
                <a:solidFill>
                  <a:srgbClr val="C00000"/>
                </a:solidFill>
              </a:rPr>
              <a:t>поколение </a:t>
            </a:r>
            <a:r>
              <a:rPr spc="-25" dirty="0">
                <a:solidFill>
                  <a:srgbClr val="C00000"/>
                </a:solidFill>
              </a:rPr>
              <a:t>образовательных</a:t>
            </a:r>
            <a:r>
              <a:rPr spc="-170" dirty="0">
                <a:solidFill>
                  <a:srgbClr val="C00000"/>
                </a:solidFill>
              </a:rPr>
              <a:t> </a:t>
            </a:r>
            <a:r>
              <a:rPr spc="-10" dirty="0">
                <a:solidFill>
                  <a:srgbClr val="C00000"/>
                </a:solidFill>
              </a:rPr>
              <a:t>стандартов</a:t>
            </a:r>
          </a:p>
        </p:txBody>
      </p:sp>
      <p:sp>
        <p:nvSpPr>
          <p:cNvPr id="3" name="object 3"/>
          <p:cNvSpPr txBox="1"/>
          <p:nvPr/>
        </p:nvSpPr>
        <p:spPr>
          <a:xfrm>
            <a:off x="535940" y="1538681"/>
            <a:ext cx="8227060" cy="5084212"/>
          </a:xfrm>
          <a:prstGeom prst="rect">
            <a:avLst/>
          </a:prstGeom>
        </p:spPr>
        <p:txBody>
          <a:bodyPr vert="horz" wrap="square" lIns="0" tIns="95250" rIns="0" bIns="0" rtlCol="0">
            <a:spAutoFit/>
          </a:bodyPr>
          <a:lstStyle/>
          <a:p>
            <a:pPr marL="355600" marR="283210" indent="-342900" algn="just">
              <a:lnSpc>
                <a:spcPct val="80000"/>
              </a:lnSpc>
              <a:spcBef>
                <a:spcPts val="750"/>
              </a:spcBef>
              <a:buFont typeface="Arial"/>
              <a:buChar char="•"/>
              <a:tabLst>
                <a:tab pos="354965" algn="l"/>
                <a:tab pos="355600" algn="l"/>
              </a:tabLst>
            </a:pPr>
            <a:r>
              <a:rPr sz="2700" dirty="0">
                <a:latin typeface="Times New Roman"/>
                <a:cs typeface="Times New Roman"/>
              </a:rPr>
              <a:t>ФГОС</a:t>
            </a:r>
            <a:r>
              <a:rPr sz="2700" spc="-100" dirty="0">
                <a:latin typeface="Times New Roman"/>
                <a:cs typeface="Times New Roman"/>
              </a:rPr>
              <a:t> </a:t>
            </a:r>
            <a:r>
              <a:rPr sz="2700" spc="-10" dirty="0">
                <a:latin typeface="Times New Roman"/>
                <a:cs typeface="Times New Roman"/>
              </a:rPr>
              <a:t>второго</a:t>
            </a:r>
            <a:r>
              <a:rPr sz="2700" spc="-85" dirty="0">
                <a:latin typeface="Times New Roman"/>
                <a:cs typeface="Times New Roman"/>
              </a:rPr>
              <a:t> </a:t>
            </a:r>
            <a:r>
              <a:rPr sz="2700" spc="-10" dirty="0">
                <a:latin typeface="Times New Roman"/>
                <a:cs typeface="Times New Roman"/>
              </a:rPr>
              <a:t>поколения</a:t>
            </a:r>
            <a:r>
              <a:rPr sz="2700" spc="-70" dirty="0">
                <a:latin typeface="Times New Roman"/>
                <a:cs typeface="Times New Roman"/>
              </a:rPr>
              <a:t> </a:t>
            </a:r>
            <a:r>
              <a:rPr sz="2700" dirty="0">
                <a:latin typeface="Times New Roman"/>
                <a:cs typeface="Times New Roman"/>
              </a:rPr>
              <a:t>разрабатывались</a:t>
            </a:r>
            <a:r>
              <a:rPr sz="2700" spc="-75" dirty="0">
                <a:latin typeface="Times New Roman"/>
                <a:cs typeface="Times New Roman"/>
              </a:rPr>
              <a:t> </a:t>
            </a:r>
            <a:r>
              <a:rPr sz="2700" dirty="0">
                <a:latin typeface="Times New Roman"/>
                <a:cs typeface="Times New Roman"/>
              </a:rPr>
              <a:t>с</a:t>
            </a:r>
            <a:r>
              <a:rPr sz="2700" spc="-85" dirty="0">
                <a:latin typeface="Times New Roman"/>
                <a:cs typeface="Times New Roman"/>
              </a:rPr>
              <a:t> </a:t>
            </a:r>
            <a:r>
              <a:rPr sz="2700" b="1" spc="-20" dirty="0">
                <a:solidFill>
                  <a:srgbClr val="C00000"/>
                </a:solidFill>
                <a:latin typeface="Times New Roman"/>
                <a:cs typeface="Times New Roman"/>
              </a:rPr>
              <a:t>2009</a:t>
            </a:r>
            <a:r>
              <a:rPr sz="2700" spc="-20" dirty="0">
                <a:latin typeface="Times New Roman"/>
                <a:cs typeface="Times New Roman"/>
              </a:rPr>
              <a:t> </a:t>
            </a:r>
            <a:r>
              <a:rPr sz="2700" dirty="0">
                <a:latin typeface="Times New Roman"/>
                <a:cs typeface="Times New Roman"/>
              </a:rPr>
              <a:t>по</a:t>
            </a:r>
            <a:r>
              <a:rPr sz="2700" spc="-35" dirty="0">
                <a:latin typeface="Times New Roman"/>
                <a:cs typeface="Times New Roman"/>
              </a:rPr>
              <a:t> </a:t>
            </a:r>
            <a:r>
              <a:rPr sz="2700" b="1" dirty="0">
                <a:solidFill>
                  <a:srgbClr val="C00000"/>
                </a:solidFill>
                <a:latin typeface="Times New Roman"/>
                <a:cs typeface="Times New Roman"/>
              </a:rPr>
              <a:t>2012</a:t>
            </a:r>
            <a:r>
              <a:rPr sz="2700" spc="-45" dirty="0">
                <a:latin typeface="Times New Roman"/>
                <a:cs typeface="Times New Roman"/>
              </a:rPr>
              <a:t> </a:t>
            </a:r>
            <a:r>
              <a:rPr sz="2700" dirty="0">
                <a:latin typeface="Times New Roman"/>
                <a:cs typeface="Times New Roman"/>
              </a:rPr>
              <a:t>год.</a:t>
            </a:r>
            <a:r>
              <a:rPr sz="2700" spc="-30" dirty="0">
                <a:latin typeface="Times New Roman"/>
                <a:cs typeface="Times New Roman"/>
              </a:rPr>
              <a:t> </a:t>
            </a:r>
            <a:r>
              <a:rPr sz="2700" dirty="0">
                <a:latin typeface="Times New Roman"/>
                <a:cs typeface="Times New Roman"/>
              </a:rPr>
              <a:t>Акцент</a:t>
            </a:r>
            <a:r>
              <a:rPr sz="2700" spc="-10" dirty="0">
                <a:latin typeface="Times New Roman"/>
                <a:cs typeface="Times New Roman"/>
              </a:rPr>
              <a:t> </a:t>
            </a:r>
            <a:r>
              <a:rPr sz="2700" dirty="0">
                <a:latin typeface="Times New Roman"/>
                <a:cs typeface="Times New Roman"/>
              </a:rPr>
              <a:t>в</a:t>
            </a:r>
            <a:r>
              <a:rPr sz="2700" spc="-30" dirty="0">
                <a:latin typeface="Times New Roman"/>
                <a:cs typeface="Times New Roman"/>
              </a:rPr>
              <a:t> </a:t>
            </a:r>
            <a:r>
              <a:rPr sz="2700" dirty="0">
                <a:latin typeface="Times New Roman"/>
                <a:cs typeface="Times New Roman"/>
              </a:rPr>
              <a:t>них</a:t>
            </a:r>
            <a:r>
              <a:rPr sz="2700" spc="-10" dirty="0">
                <a:latin typeface="Times New Roman"/>
                <a:cs typeface="Times New Roman"/>
              </a:rPr>
              <a:t> </a:t>
            </a:r>
            <a:r>
              <a:rPr sz="2700" dirty="0">
                <a:latin typeface="Times New Roman"/>
                <a:cs typeface="Times New Roman"/>
              </a:rPr>
              <a:t>сделан</a:t>
            </a:r>
            <a:r>
              <a:rPr sz="2700" spc="-20" dirty="0">
                <a:latin typeface="Times New Roman"/>
                <a:cs typeface="Times New Roman"/>
              </a:rPr>
              <a:t> </a:t>
            </a:r>
            <a:r>
              <a:rPr sz="2700" dirty="0">
                <a:latin typeface="Times New Roman"/>
                <a:cs typeface="Times New Roman"/>
              </a:rPr>
              <a:t>на</a:t>
            </a:r>
            <a:r>
              <a:rPr sz="2700" spc="-30" dirty="0">
                <a:latin typeface="Times New Roman"/>
                <a:cs typeface="Times New Roman"/>
              </a:rPr>
              <a:t> </a:t>
            </a:r>
            <a:r>
              <a:rPr sz="2700" spc="-10" dirty="0">
                <a:latin typeface="Times New Roman"/>
                <a:cs typeface="Times New Roman"/>
              </a:rPr>
              <a:t>развитие </a:t>
            </a:r>
            <a:r>
              <a:rPr sz="2700" dirty="0">
                <a:latin typeface="Times New Roman"/>
                <a:cs typeface="Times New Roman"/>
              </a:rPr>
              <a:t>универсальных</a:t>
            </a:r>
            <a:r>
              <a:rPr sz="2700" spc="-10" dirty="0">
                <a:latin typeface="Times New Roman"/>
                <a:cs typeface="Times New Roman"/>
              </a:rPr>
              <a:t> </a:t>
            </a:r>
            <a:r>
              <a:rPr sz="2700" dirty="0">
                <a:latin typeface="Times New Roman"/>
                <a:cs typeface="Times New Roman"/>
              </a:rPr>
              <a:t>учебных</a:t>
            </a:r>
            <a:r>
              <a:rPr sz="2700" spc="-10" dirty="0">
                <a:latin typeface="Times New Roman"/>
                <a:cs typeface="Times New Roman"/>
              </a:rPr>
              <a:t> </a:t>
            </a:r>
            <a:r>
              <a:rPr sz="2700" dirty="0">
                <a:latin typeface="Times New Roman"/>
                <a:cs typeface="Times New Roman"/>
              </a:rPr>
              <a:t>умений, то</a:t>
            </a:r>
            <a:r>
              <a:rPr sz="2700" spc="-20" dirty="0">
                <a:latin typeface="Times New Roman"/>
                <a:cs typeface="Times New Roman"/>
              </a:rPr>
              <a:t> есть</a:t>
            </a:r>
            <a:endParaRPr sz="2700">
              <a:latin typeface="Times New Roman"/>
              <a:cs typeface="Times New Roman"/>
            </a:endParaRPr>
          </a:p>
          <a:p>
            <a:pPr marL="355600" algn="just">
              <a:lnSpc>
                <a:spcPts val="2270"/>
              </a:lnSpc>
            </a:pPr>
            <a:r>
              <a:rPr sz="2700" dirty="0">
                <a:latin typeface="Times New Roman"/>
                <a:cs typeface="Times New Roman"/>
              </a:rPr>
              <a:t>способности</a:t>
            </a:r>
            <a:r>
              <a:rPr sz="2700" spc="70" dirty="0">
                <a:latin typeface="Times New Roman"/>
                <a:cs typeface="Times New Roman"/>
              </a:rPr>
              <a:t> </a:t>
            </a:r>
            <a:r>
              <a:rPr sz="2700" dirty="0">
                <a:latin typeface="Times New Roman"/>
                <a:cs typeface="Times New Roman"/>
              </a:rPr>
              <a:t>самостоятельно</a:t>
            </a:r>
            <a:r>
              <a:rPr sz="2700" spc="75" dirty="0">
                <a:latin typeface="Times New Roman"/>
                <a:cs typeface="Times New Roman"/>
              </a:rPr>
              <a:t> </a:t>
            </a:r>
            <a:r>
              <a:rPr sz="2700" spc="-10" dirty="0">
                <a:latin typeface="Times New Roman"/>
                <a:cs typeface="Times New Roman"/>
              </a:rPr>
              <a:t>добывать</a:t>
            </a:r>
            <a:endParaRPr sz="2700">
              <a:latin typeface="Times New Roman"/>
              <a:cs typeface="Times New Roman"/>
            </a:endParaRPr>
          </a:p>
          <a:p>
            <a:pPr marL="355600" marR="948690" algn="just">
              <a:lnSpc>
                <a:spcPct val="80000"/>
              </a:lnSpc>
              <a:spcBef>
                <a:spcPts val="325"/>
              </a:spcBef>
            </a:pPr>
            <a:r>
              <a:rPr sz="2700" dirty="0">
                <a:latin typeface="Times New Roman"/>
                <a:cs typeface="Times New Roman"/>
              </a:rPr>
              <a:t>информацию</a:t>
            </a:r>
            <a:r>
              <a:rPr sz="2700" spc="-60" dirty="0">
                <a:latin typeface="Times New Roman"/>
                <a:cs typeface="Times New Roman"/>
              </a:rPr>
              <a:t> </a:t>
            </a:r>
            <a:r>
              <a:rPr sz="2700" dirty="0">
                <a:latin typeface="Times New Roman"/>
                <a:cs typeface="Times New Roman"/>
              </a:rPr>
              <a:t>с</a:t>
            </a:r>
            <a:r>
              <a:rPr sz="2700" spc="-80" dirty="0">
                <a:latin typeface="Times New Roman"/>
                <a:cs typeface="Times New Roman"/>
              </a:rPr>
              <a:t> </a:t>
            </a:r>
            <a:r>
              <a:rPr sz="2700" dirty="0">
                <a:latin typeface="Times New Roman"/>
                <a:cs typeface="Times New Roman"/>
              </a:rPr>
              <a:t>использованием</a:t>
            </a:r>
            <a:r>
              <a:rPr sz="2700" spc="-50" dirty="0">
                <a:latin typeface="Times New Roman"/>
                <a:cs typeface="Times New Roman"/>
              </a:rPr>
              <a:t> </a:t>
            </a:r>
            <a:r>
              <a:rPr sz="2700" dirty="0">
                <a:latin typeface="Times New Roman"/>
                <a:cs typeface="Times New Roman"/>
              </a:rPr>
              <a:t>технологий</a:t>
            </a:r>
            <a:r>
              <a:rPr sz="2700" spc="-70" dirty="0">
                <a:latin typeface="Times New Roman"/>
                <a:cs typeface="Times New Roman"/>
              </a:rPr>
              <a:t> </a:t>
            </a:r>
            <a:r>
              <a:rPr sz="2700" spc="-50" dirty="0">
                <a:latin typeface="Times New Roman"/>
                <a:cs typeface="Times New Roman"/>
              </a:rPr>
              <a:t>и </a:t>
            </a:r>
            <a:r>
              <a:rPr sz="2700" spc="-10" dirty="0">
                <a:latin typeface="Times New Roman"/>
                <a:cs typeface="Times New Roman"/>
              </a:rPr>
              <a:t>коммуникации</a:t>
            </a:r>
            <a:r>
              <a:rPr sz="2700" spc="-30" dirty="0">
                <a:latin typeface="Times New Roman"/>
                <a:cs typeface="Times New Roman"/>
              </a:rPr>
              <a:t> </a:t>
            </a:r>
            <a:r>
              <a:rPr sz="2700" dirty="0">
                <a:latin typeface="Times New Roman"/>
                <a:cs typeface="Times New Roman"/>
              </a:rPr>
              <a:t>с</a:t>
            </a:r>
            <a:r>
              <a:rPr sz="2700" spc="-45" dirty="0">
                <a:latin typeface="Times New Roman"/>
                <a:cs typeface="Times New Roman"/>
              </a:rPr>
              <a:t> </a:t>
            </a:r>
            <a:r>
              <a:rPr sz="2700" dirty="0">
                <a:latin typeface="Times New Roman"/>
                <a:cs typeface="Times New Roman"/>
              </a:rPr>
              <a:t>людьми.</a:t>
            </a:r>
            <a:r>
              <a:rPr sz="2700" spc="-40" dirty="0">
                <a:latin typeface="Times New Roman"/>
                <a:cs typeface="Times New Roman"/>
              </a:rPr>
              <a:t> </a:t>
            </a:r>
            <a:r>
              <a:rPr sz="2700" dirty="0">
                <a:latin typeface="Times New Roman"/>
                <a:cs typeface="Times New Roman"/>
              </a:rPr>
              <a:t>Фокус</a:t>
            </a:r>
            <a:r>
              <a:rPr sz="2700" spc="-55" dirty="0">
                <a:latin typeface="Times New Roman"/>
                <a:cs typeface="Times New Roman"/>
              </a:rPr>
              <a:t> </a:t>
            </a:r>
            <a:r>
              <a:rPr sz="2700" dirty="0">
                <a:latin typeface="Times New Roman"/>
                <a:cs typeface="Times New Roman"/>
              </a:rPr>
              <a:t>сместили</a:t>
            </a:r>
            <a:r>
              <a:rPr sz="2700" spc="-40" dirty="0">
                <a:latin typeface="Times New Roman"/>
                <a:cs typeface="Times New Roman"/>
              </a:rPr>
              <a:t> </a:t>
            </a:r>
            <a:r>
              <a:rPr sz="2700" spc="-25" dirty="0">
                <a:latin typeface="Times New Roman"/>
                <a:cs typeface="Times New Roman"/>
              </a:rPr>
              <a:t>на </a:t>
            </a:r>
            <a:r>
              <a:rPr sz="2700" dirty="0">
                <a:latin typeface="Times New Roman"/>
                <a:cs typeface="Times New Roman"/>
              </a:rPr>
              <a:t>личность</a:t>
            </a:r>
            <a:r>
              <a:rPr sz="2700" spc="-30" dirty="0">
                <a:latin typeface="Times New Roman"/>
                <a:cs typeface="Times New Roman"/>
              </a:rPr>
              <a:t> </a:t>
            </a:r>
            <a:r>
              <a:rPr sz="2700" dirty="0">
                <a:latin typeface="Times New Roman"/>
                <a:cs typeface="Times New Roman"/>
              </a:rPr>
              <a:t>ребёнка.</a:t>
            </a:r>
            <a:r>
              <a:rPr sz="2700" spc="-35" dirty="0">
                <a:latin typeface="Times New Roman"/>
                <a:cs typeface="Times New Roman"/>
              </a:rPr>
              <a:t> </a:t>
            </a:r>
            <a:r>
              <a:rPr sz="2700" dirty="0">
                <a:latin typeface="Times New Roman"/>
                <a:cs typeface="Times New Roman"/>
              </a:rPr>
              <a:t>Много</a:t>
            </a:r>
            <a:r>
              <a:rPr sz="2700" spc="-20" dirty="0">
                <a:latin typeface="Times New Roman"/>
                <a:cs typeface="Times New Roman"/>
              </a:rPr>
              <a:t> </a:t>
            </a:r>
            <a:r>
              <a:rPr sz="2700" dirty="0">
                <a:latin typeface="Times New Roman"/>
                <a:cs typeface="Times New Roman"/>
              </a:rPr>
              <a:t>внимания</a:t>
            </a:r>
            <a:r>
              <a:rPr sz="2700" spc="5" dirty="0">
                <a:latin typeface="Times New Roman"/>
                <a:cs typeface="Times New Roman"/>
              </a:rPr>
              <a:t> </a:t>
            </a:r>
            <a:r>
              <a:rPr sz="2700" spc="-10" dirty="0">
                <a:latin typeface="Times New Roman"/>
                <a:cs typeface="Times New Roman"/>
              </a:rPr>
              <a:t>уделено </a:t>
            </a:r>
            <a:r>
              <a:rPr sz="2700" dirty="0">
                <a:latin typeface="Times New Roman"/>
                <a:cs typeface="Times New Roman"/>
              </a:rPr>
              <a:t>проектной</a:t>
            </a:r>
            <a:r>
              <a:rPr sz="2700" spc="-50" dirty="0">
                <a:latin typeface="Times New Roman"/>
                <a:cs typeface="Times New Roman"/>
              </a:rPr>
              <a:t> </a:t>
            </a:r>
            <a:r>
              <a:rPr sz="2700" dirty="0">
                <a:latin typeface="Times New Roman"/>
                <a:cs typeface="Times New Roman"/>
              </a:rPr>
              <a:t>и</a:t>
            </a:r>
            <a:r>
              <a:rPr sz="2700" spc="-60" dirty="0">
                <a:latin typeface="Times New Roman"/>
                <a:cs typeface="Times New Roman"/>
              </a:rPr>
              <a:t> </a:t>
            </a:r>
            <a:r>
              <a:rPr sz="2700" dirty="0">
                <a:latin typeface="Times New Roman"/>
                <a:cs typeface="Times New Roman"/>
              </a:rPr>
              <a:t>внеурочной</a:t>
            </a:r>
            <a:r>
              <a:rPr sz="2700" spc="-35" dirty="0">
                <a:latin typeface="Times New Roman"/>
                <a:cs typeface="Times New Roman"/>
              </a:rPr>
              <a:t> </a:t>
            </a:r>
            <a:r>
              <a:rPr sz="2700" spc="-10" dirty="0">
                <a:latin typeface="Times New Roman"/>
                <a:cs typeface="Times New Roman"/>
              </a:rPr>
              <a:t>деятельности.</a:t>
            </a:r>
            <a:endParaRPr sz="2700">
              <a:latin typeface="Times New Roman"/>
              <a:cs typeface="Times New Roman"/>
            </a:endParaRPr>
          </a:p>
          <a:p>
            <a:pPr marL="355600" algn="just">
              <a:lnSpc>
                <a:spcPts val="2270"/>
              </a:lnSpc>
            </a:pPr>
            <a:r>
              <a:rPr sz="2700" dirty="0">
                <a:latin typeface="Times New Roman"/>
                <a:cs typeface="Times New Roman"/>
              </a:rPr>
              <a:t>Предполагается,</a:t>
            </a:r>
            <a:r>
              <a:rPr sz="2700" spc="-40" dirty="0">
                <a:latin typeface="Times New Roman"/>
                <a:cs typeface="Times New Roman"/>
              </a:rPr>
              <a:t> </a:t>
            </a:r>
            <a:r>
              <a:rPr sz="2700" dirty="0">
                <a:latin typeface="Times New Roman"/>
                <a:cs typeface="Times New Roman"/>
              </a:rPr>
              <a:t>что</a:t>
            </a:r>
            <a:r>
              <a:rPr sz="2700" spc="-50" dirty="0">
                <a:latin typeface="Times New Roman"/>
                <a:cs typeface="Times New Roman"/>
              </a:rPr>
              <a:t> </a:t>
            </a:r>
            <a:r>
              <a:rPr sz="2700" dirty="0">
                <a:latin typeface="Times New Roman"/>
                <a:cs typeface="Times New Roman"/>
              </a:rPr>
              <a:t>обучающиеся</a:t>
            </a:r>
            <a:r>
              <a:rPr sz="2700" spc="-50" dirty="0">
                <a:latin typeface="Times New Roman"/>
                <a:cs typeface="Times New Roman"/>
              </a:rPr>
              <a:t> </a:t>
            </a:r>
            <a:r>
              <a:rPr sz="2700" dirty="0">
                <a:latin typeface="Times New Roman"/>
                <a:cs typeface="Times New Roman"/>
              </a:rPr>
              <a:t>по</a:t>
            </a:r>
            <a:r>
              <a:rPr sz="2700" spc="-50" dirty="0">
                <a:latin typeface="Times New Roman"/>
                <a:cs typeface="Times New Roman"/>
              </a:rPr>
              <a:t> </a:t>
            </a:r>
            <a:r>
              <a:rPr sz="2700" spc="-10" dirty="0">
                <a:latin typeface="Times New Roman"/>
                <a:cs typeface="Times New Roman"/>
              </a:rPr>
              <a:t>федеральным</a:t>
            </a:r>
            <a:endParaRPr sz="2700">
              <a:latin typeface="Times New Roman"/>
              <a:cs typeface="Times New Roman"/>
            </a:endParaRPr>
          </a:p>
          <a:p>
            <a:pPr marL="355600" marR="499109" algn="just">
              <a:lnSpc>
                <a:spcPct val="80000"/>
              </a:lnSpc>
              <a:spcBef>
                <a:spcPts val="325"/>
              </a:spcBef>
            </a:pPr>
            <a:r>
              <a:rPr sz="2700" spc="-10" dirty="0">
                <a:latin typeface="Times New Roman"/>
                <a:cs typeface="Times New Roman"/>
              </a:rPr>
              <a:t>государственным</a:t>
            </a:r>
            <a:r>
              <a:rPr sz="2700" spc="-70" dirty="0">
                <a:latin typeface="Times New Roman"/>
                <a:cs typeface="Times New Roman"/>
              </a:rPr>
              <a:t> </a:t>
            </a:r>
            <a:r>
              <a:rPr sz="2700" dirty="0">
                <a:latin typeface="Times New Roman"/>
                <a:cs typeface="Times New Roman"/>
              </a:rPr>
              <a:t>стандартам</a:t>
            </a:r>
            <a:r>
              <a:rPr sz="2700" spc="-65" dirty="0">
                <a:latin typeface="Times New Roman"/>
                <a:cs typeface="Times New Roman"/>
              </a:rPr>
              <a:t> </a:t>
            </a:r>
            <a:r>
              <a:rPr sz="2700" spc="-10" dirty="0">
                <a:latin typeface="Times New Roman"/>
                <a:cs typeface="Times New Roman"/>
              </a:rPr>
              <a:t>второго</a:t>
            </a:r>
            <a:r>
              <a:rPr sz="2700" spc="-65" dirty="0">
                <a:latin typeface="Times New Roman"/>
                <a:cs typeface="Times New Roman"/>
              </a:rPr>
              <a:t> </a:t>
            </a:r>
            <a:r>
              <a:rPr sz="2700" spc="-25" dirty="0">
                <a:latin typeface="Times New Roman"/>
                <a:cs typeface="Times New Roman"/>
              </a:rPr>
              <a:t>поколения </a:t>
            </a:r>
            <a:r>
              <a:rPr sz="2700" dirty="0">
                <a:latin typeface="Times New Roman"/>
                <a:cs typeface="Times New Roman"/>
              </a:rPr>
              <a:t>должны</a:t>
            </a:r>
            <a:r>
              <a:rPr sz="2700" spc="-100" dirty="0">
                <a:latin typeface="Times New Roman"/>
                <a:cs typeface="Times New Roman"/>
              </a:rPr>
              <a:t> </a:t>
            </a:r>
            <a:r>
              <a:rPr sz="2700" dirty="0">
                <a:latin typeface="Times New Roman"/>
                <a:cs typeface="Times New Roman"/>
              </a:rPr>
              <a:t>любить</a:t>
            </a:r>
            <a:r>
              <a:rPr sz="2700" spc="-80" dirty="0">
                <a:latin typeface="Times New Roman"/>
                <a:cs typeface="Times New Roman"/>
              </a:rPr>
              <a:t> </a:t>
            </a:r>
            <a:r>
              <a:rPr sz="2700" spc="-45" dirty="0">
                <a:latin typeface="Times New Roman"/>
                <a:cs typeface="Times New Roman"/>
              </a:rPr>
              <a:t>Родину,</a:t>
            </a:r>
            <a:r>
              <a:rPr sz="2700" spc="-85" dirty="0">
                <a:latin typeface="Times New Roman"/>
                <a:cs typeface="Times New Roman"/>
              </a:rPr>
              <a:t> </a:t>
            </a:r>
            <a:r>
              <a:rPr sz="2700" dirty="0">
                <a:latin typeface="Times New Roman"/>
                <a:cs typeface="Times New Roman"/>
              </a:rPr>
              <a:t>уважать</a:t>
            </a:r>
            <a:r>
              <a:rPr sz="2700" spc="-95" dirty="0">
                <a:latin typeface="Times New Roman"/>
                <a:cs typeface="Times New Roman"/>
              </a:rPr>
              <a:t> </a:t>
            </a:r>
            <a:r>
              <a:rPr sz="2700" dirty="0">
                <a:latin typeface="Times New Roman"/>
                <a:cs typeface="Times New Roman"/>
              </a:rPr>
              <a:t>закон,</a:t>
            </a:r>
            <a:r>
              <a:rPr sz="2700" spc="-95" dirty="0">
                <a:latin typeface="Times New Roman"/>
                <a:cs typeface="Times New Roman"/>
              </a:rPr>
              <a:t> </a:t>
            </a:r>
            <a:r>
              <a:rPr sz="2700" spc="-20" dirty="0">
                <a:latin typeface="Times New Roman"/>
                <a:cs typeface="Times New Roman"/>
              </a:rPr>
              <a:t>быть </a:t>
            </a:r>
            <a:r>
              <a:rPr sz="2700" dirty="0">
                <a:latin typeface="Times New Roman"/>
                <a:cs typeface="Times New Roman"/>
              </a:rPr>
              <a:t>толерантными</a:t>
            </a:r>
            <a:r>
              <a:rPr sz="2700" spc="-40" dirty="0">
                <a:latin typeface="Times New Roman"/>
                <a:cs typeface="Times New Roman"/>
              </a:rPr>
              <a:t> </a:t>
            </a:r>
            <a:r>
              <a:rPr sz="2700" dirty="0">
                <a:latin typeface="Times New Roman"/>
                <a:cs typeface="Times New Roman"/>
              </a:rPr>
              <a:t>и</a:t>
            </a:r>
            <a:r>
              <a:rPr sz="2700" spc="-45" dirty="0">
                <a:latin typeface="Times New Roman"/>
                <a:cs typeface="Times New Roman"/>
              </a:rPr>
              <a:t> </a:t>
            </a:r>
            <a:r>
              <a:rPr sz="2700" dirty="0">
                <a:latin typeface="Times New Roman"/>
                <a:cs typeface="Times New Roman"/>
              </a:rPr>
              <a:t>стремиться</a:t>
            </a:r>
            <a:r>
              <a:rPr sz="2700" spc="-40" dirty="0">
                <a:latin typeface="Times New Roman"/>
                <a:cs typeface="Times New Roman"/>
              </a:rPr>
              <a:t> </a:t>
            </a:r>
            <a:r>
              <a:rPr sz="2700" dirty="0">
                <a:latin typeface="Times New Roman"/>
                <a:cs typeface="Times New Roman"/>
              </a:rPr>
              <a:t>к</a:t>
            </a:r>
            <a:r>
              <a:rPr sz="2700" spc="-40" dirty="0">
                <a:latin typeface="Times New Roman"/>
                <a:cs typeface="Times New Roman"/>
              </a:rPr>
              <a:t> </a:t>
            </a:r>
            <a:r>
              <a:rPr sz="2700" dirty="0">
                <a:latin typeface="Times New Roman"/>
                <a:cs typeface="Times New Roman"/>
              </a:rPr>
              <a:t>здоровому</a:t>
            </a:r>
            <a:r>
              <a:rPr sz="2700" spc="-50" dirty="0">
                <a:latin typeface="Times New Roman"/>
                <a:cs typeface="Times New Roman"/>
              </a:rPr>
              <a:t> </a:t>
            </a:r>
            <a:r>
              <a:rPr sz="2700" spc="-10">
                <a:latin typeface="Times New Roman"/>
                <a:cs typeface="Times New Roman"/>
              </a:rPr>
              <a:t>образу </a:t>
            </a:r>
            <a:r>
              <a:rPr sz="2700" spc="-10" smtClean="0">
                <a:latin typeface="Times New Roman"/>
                <a:cs typeface="Times New Roman"/>
              </a:rPr>
              <a:t>жизни.</a:t>
            </a:r>
            <a:r>
              <a:rPr lang="ru-RU" sz="2700" spc="-10" dirty="0" smtClean="0">
                <a:latin typeface="Times New Roman"/>
                <a:cs typeface="Times New Roman"/>
              </a:rPr>
              <a:t>Старый стандарт отвечал на вопрос «Чему учить?», новый добавил ответы на вопросы «Для чего учить?» и «Как это поможет в жизни?»</a:t>
            </a:r>
            <a:endParaRPr sz="27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2461" y="466166"/>
            <a:ext cx="634428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C00000"/>
                </a:solidFill>
              </a:rPr>
              <a:t>Третье</a:t>
            </a:r>
            <a:r>
              <a:rPr sz="4400" spc="-175" dirty="0">
                <a:solidFill>
                  <a:srgbClr val="C00000"/>
                </a:solidFill>
              </a:rPr>
              <a:t> </a:t>
            </a:r>
            <a:r>
              <a:rPr sz="4400" dirty="0">
                <a:solidFill>
                  <a:srgbClr val="C00000"/>
                </a:solidFill>
              </a:rPr>
              <a:t>поколение</a:t>
            </a:r>
            <a:r>
              <a:rPr sz="4400" spc="-190" dirty="0">
                <a:solidFill>
                  <a:srgbClr val="C00000"/>
                </a:solidFill>
              </a:rPr>
              <a:t> </a:t>
            </a:r>
            <a:r>
              <a:rPr sz="4400" spc="-20" dirty="0">
                <a:solidFill>
                  <a:srgbClr val="C00000"/>
                </a:solidFill>
              </a:rPr>
              <a:t>ФГОС</a:t>
            </a:r>
            <a:endParaRPr sz="4400">
              <a:solidFill>
                <a:srgbClr val="C00000"/>
              </a:solidFill>
            </a:endParaRPr>
          </a:p>
        </p:txBody>
      </p:sp>
      <p:sp>
        <p:nvSpPr>
          <p:cNvPr id="3" name="object 3"/>
          <p:cNvSpPr txBox="1"/>
          <p:nvPr/>
        </p:nvSpPr>
        <p:spPr>
          <a:xfrm>
            <a:off x="535940" y="1618310"/>
            <a:ext cx="7463155" cy="331851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5600" algn="l"/>
              </a:tabLst>
            </a:pPr>
            <a:r>
              <a:rPr sz="3600" spc="-20" dirty="0">
                <a:latin typeface="Times New Roman"/>
                <a:cs typeface="Times New Roman"/>
              </a:rPr>
              <a:t>Переход</a:t>
            </a:r>
            <a:r>
              <a:rPr sz="3600" spc="-65" dirty="0">
                <a:latin typeface="Times New Roman"/>
                <a:cs typeface="Times New Roman"/>
              </a:rPr>
              <a:t> </a:t>
            </a:r>
            <a:r>
              <a:rPr sz="3600" dirty="0">
                <a:latin typeface="Times New Roman"/>
                <a:cs typeface="Times New Roman"/>
              </a:rPr>
              <a:t>на</a:t>
            </a:r>
            <a:r>
              <a:rPr sz="3600" spc="-65" dirty="0">
                <a:latin typeface="Times New Roman"/>
                <a:cs typeface="Times New Roman"/>
              </a:rPr>
              <a:t> </a:t>
            </a:r>
            <a:r>
              <a:rPr sz="3600" dirty="0">
                <a:latin typeface="Times New Roman"/>
                <a:cs typeface="Times New Roman"/>
              </a:rPr>
              <a:t>новые</a:t>
            </a:r>
            <a:r>
              <a:rPr sz="3600" spc="-60" dirty="0">
                <a:latin typeface="Times New Roman"/>
                <a:cs typeface="Times New Roman"/>
              </a:rPr>
              <a:t> </a:t>
            </a:r>
            <a:r>
              <a:rPr sz="3600" spc="-10" dirty="0">
                <a:latin typeface="Times New Roman"/>
                <a:cs typeface="Times New Roman"/>
              </a:rPr>
              <a:t>образовательные </a:t>
            </a:r>
            <a:r>
              <a:rPr sz="3600" dirty="0">
                <a:latin typeface="Times New Roman"/>
                <a:cs typeface="Times New Roman"/>
              </a:rPr>
              <a:t>стандарты</a:t>
            </a:r>
            <a:r>
              <a:rPr sz="3600" spc="-65" dirty="0">
                <a:latin typeface="Times New Roman"/>
                <a:cs typeface="Times New Roman"/>
              </a:rPr>
              <a:t> </a:t>
            </a:r>
            <a:r>
              <a:rPr sz="3600" dirty="0">
                <a:latin typeface="Times New Roman"/>
                <a:cs typeface="Times New Roman"/>
              </a:rPr>
              <a:t>третьего</a:t>
            </a:r>
            <a:r>
              <a:rPr sz="3600" spc="-70" dirty="0">
                <a:latin typeface="Times New Roman"/>
                <a:cs typeface="Times New Roman"/>
              </a:rPr>
              <a:t> </a:t>
            </a:r>
            <a:r>
              <a:rPr sz="3600" spc="-10">
                <a:latin typeface="Times New Roman"/>
                <a:cs typeface="Times New Roman"/>
              </a:rPr>
              <a:t>поколения</a:t>
            </a:r>
            <a:r>
              <a:rPr sz="3600" spc="-105">
                <a:latin typeface="Times New Roman"/>
                <a:cs typeface="Times New Roman"/>
              </a:rPr>
              <a:t> </a:t>
            </a:r>
            <a:r>
              <a:rPr sz="3600" smtClean="0">
                <a:latin typeface="Times New Roman"/>
                <a:cs typeface="Times New Roman"/>
              </a:rPr>
              <a:t>осуществлён</a:t>
            </a:r>
            <a:r>
              <a:rPr sz="3600" spc="30" smtClean="0">
                <a:latin typeface="Times New Roman"/>
                <a:cs typeface="Times New Roman"/>
              </a:rPr>
              <a:t> </a:t>
            </a:r>
            <a:r>
              <a:rPr sz="3600" dirty="0">
                <a:latin typeface="Times New Roman"/>
                <a:cs typeface="Times New Roman"/>
              </a:rPr>
              <a:t>в</a:t>
            </a:r>
            <a:r>
              <a:rPr sz="3600" spc="5" dirty="0">
                <a:latin typeface="Times New Roman"/>
                <a:cs typeface="Times New Roman"/>
              </a:rPr>
              <a:t> </a:t>
            </a:r>
            <a:r>
              <a:rPr sz="3600" dirty="0">
                <a:latin typeface="Times New Roman"/>
                <a:cs typeface="Times New Roman"/>
              </a:rPr>
              <a:t>сентябре</a:t>
            </a:r>
            <a:r>
              <a:rPr sz="3600" spc="5" dirty="0">
                <a:latin typeface="Times New Roman"/>
                <a:cs typeface="Times New Roman"/>
              </a:rPr>
              <a:t> </a:t>
            </a:r>
            <a:r>
              <a:rPr sz="3600" b="1" dirty="0">
                <a:solidFill>
                  <a:srgbClr val="C00000"/>
                </a:solidFill>
                <a:latin typeface="Times New Roman"/>
                <a:cs typeface="Times New Roman"/>
              </a:rPr>
              <a:t>2022</a:t>
            </a:r>
            <a:r>
              <a:rPr sz="3600" spc="10" dirty="0">
                <a:latin typeface="Times New Roman"/>
                <a:cs typeface="Times New Roman"/>
              </a:rPr>
              <a:t> </a:t>
            </a:r>
            <a:r>
              <a:rPr sz="3600" spc="-10" dirty="0">
                <a:latin typeface="Times New Roman"/>
                <a:cs typeface="Times New Roman"/>
              </a:rPr>
              <a:t>года. </a:t>
            </a:r>
            <a:r>
              <a:rPr sz="3600" dirty="0">
                <a:latin typeface="Times New Roman"/>
                <a:cs typeface="Times New Roman"/>
              </a:rPr>
              <a:t>Обсуждение</a:t>
            </a:r>
            <a:r>
              <a:rPr sz="3600" spc="-60" dirty="0">
                <a:latin typeface="Times New Roman"/>
                <a:cs typeface="Times New Roman"/>
              </a:rPr>
              <a:t> </a:t>
            </a:r>
            <a:r>
              <a:rPr sz="3600" dirty="0">
                <a:latin typeface="Times New Roman"/>
                <a:cs typeface="Times New Roman"/>
              </a:rPr>
              <a:t>новых</a:t>
            </a:r>
            <a:r>
              <a:rPr sz="3600" spc="-50" dirty="0">
                <a:latin typeface="Times New Roman"/>
                <a:cs typeface="Times New Roman"/>
              </a:rPr>
              <a:t> </a:t>
            </a:r>
            <a:r>
              <a:rPr sz="3600" dirty="0">
                <a:latin typeface="Times New Roman"/>
                <a:cs typeface="Times New Roman"/>
              </a:rPr>
              <a:t>ФГОС</a:t>
            </a:r>
            <a:r>
              <a:rPr sz="3600" spc="-45" dirty="0">
                <a:latin typeface="Times New Roman"/>
                <a:cs typeface="Times New Roman"/>
              </a:rPr>
              <a:t> </a:t>
            </a:r>
            <a:r>
              <a:rPr sz="3600" spc="-10" dirty="0">
                <a:latin typeface="Times New Roman"/>
                <a:cs typeface="Times New Roman"/>
              </a:rPr>
              <a:t>началось </a:t>
            </a:r>
            <a:r>
              <a:rPr sz="3600" dirty="0">
                <a:latin typeface="Times New Roman"/>
                <a:cs typeface="Times New Roman"/>
              </a:rPr>
              <a:t>ещё весной</a:t>
            </a:r>
            <a:r>
              <a:rPr sz="3600" spc="5" dirty="0">
                <a:latin typeface="Times New Roman"/>
                <a:cs typeface="Times New Roman"/>
              </a:rPr>
              <a:t> </a:t>
            </a:r>
            <a:r>
              <a:rPr sz="3600" dirty="0">
                <a:latin typeface="Times New Roman"/>
                <a:cs typeface="Times New Roman"/>
              </a:rPr>
              <a:t>2018, и с тех</a:t>
            </a:r>
            <a:r>
              <a:rPr sz="3600" spc="5" dirty="0">
                <a:latin typeface="Times New Roman"/>
                <a:cs typeface="Times New Roman"/>
              </a:rPr>
              <a:t> </a:t>
            </a:r>
            <a:r>
              <a:rPr sz="3600" spc="-25">
                <a:latin typeface="Times New Roman"/>
                <a:cs typeface="Times New Roman"/>
              </a:rPr>
              <a:t>пор </a:t>
            </a:r>
            <a:r>
              <a:rPr sz="3600" smtClean="0">
                <a:latin typeface="Times New Roman"/>
                <a:cs typeface="Times New Roman"/>
              </a:rPr>
              <a:t>прорабатыва</a:t>
            </a:r>
            <a:r>
              <a:rPr lang="ru-RU" sz="3600" dirty="0" smtClean="0">
                <a:latin typeface="Times New Roman"/>
                <a:cs typeface="Times New Roman"/>
              </a:rPr>
              <a:t>лось</a:t>
            </a:r>
            <a:r>
              <a:rPr sz="3600" spc="-75" smtClean="0">
                <a:latin typeface="Times New Roman"/>
                <a:cs typeface="Times New Roman"/>
              </a:rPr>
              <a:t> </a:t>
            </a:r>
            <a:r>
              <a:rPr sz="3600" dirty="0">
                <a:latin typeface="Times New Roman"/>
                <a:cs typeface="Times New Roman"/>
              </a:rPr>
              <a:t>их</a:t>
            </a:r>
            <a:r>
              <a:rPr sz="3600" spc="-80" dirty="0">
                <a:latin typeface="Times New Roman"/>
                <a:cs typeface="Times New Roman"/>
              </a:rPr>
              <a:t> </a:t>
            </a:r>
            <a:r>
              <a:rPr sz="3600" spc="-10" dirty="0">
                <a:latin typeface="Times New Roman"/>
                <a:cs typeface="Times New Roman"/>
              </a:rPr>
              <a:t>внедрение.</a:t>
            </a:r>
            <a:endParaRPr sz="360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8100" rIns="0" bIns="0" rtlCol="0">
            <a:spAutoFit/>
          </a:bodyPr>
          <a:lstStyle/>
          <a:p>
            <a:pPr marL="2085339" marR="5080" indent="-1530350">
              <a:lnSpc>
                <a:spcPts val="4700"/>
              </a:lnSpc>
              <a:spcBef>
                <a:spcPts val="300"/>
              </a:spcBef>
            </a:pPr>
            <a:r>
              <a:rPr dirty="0">
                <a:solidFill>
                  <a:srgbClr val="C00000"/>
                </a:solidFill>
              </a:rPr>
              <a:t>Внедрение</a:t>
            </a:r>
            <a:r>
              <a:rPr spc="-135" dirty="0">
                <a:solidFill>
                  <a:srgbClr val="C00000"/>
                </a:solidFill>
              </a:rPr>
              <a:t> </a:t>
            </a:r>
            <a:r>
              <a:rPr dirty="0">
                <a:solidFill>
                  <a:srgbClr val="C00000"/>
                </a:solidFill>
              </a:rPr>
              <a:t>ФГОС</a:t>
            </a:r>
            <a:r>
              <a:rPr spc="-120" dirty="0">
                <a:solidFill>
                  <a:srgbClr val="C00000"/>
                </a:solidFill>
              </a:rPr>
              <a:t> </a:t>
            </a:r>
            <a:r>
              <a:rPr dirty="0">
                <a:solidFill>
                  <a:srgbClr val="C00000"/>
                </a:solidFill>
              </a:rPr>
              <a:t>НОО</a:t>
            </a:r>
            <a:r>
              <a:rPr spc="-130" dirty="0">
                <a:solidFill>
                  <a:srgbClr val="C00000"/>
                </a:solidFill>
              </a:rPr>
              <a:t> </a:t>
            </a:r>
            <a:r>
              <a:rPr dirty="0">
                <a:solidFill>
                  <a:srgbClr val="C00000"/>
                </a:solidFill>
              </a:rPr>
              <a:t>и</a:t>
            </a:r>
            <a:r>
              <a:rPr spc="-125" dirty="0">
                <a:solidFill>
                  <a:srgbClr val="C00000"/>
                </a:solidFill>
              </a:rPr>
              <a:t> </a:t>
            </a:r>
            <a:r>
              <a:rPr spc="-20" dirty="0">
                <a:solidFill>
                  <a:srgbClr val="C00000"/>
                </a:solidFill>
              </a:rPr>
              <a:t>ФГОС </a:t>
            </a:r>
            <a:r>
              <a:rPr dirty="0">
                <a:solidFill>
                  <a:srgbClr val="C00000"/>
                </a:solidFill>
              </a:rPr>
              <a:t>ООО</a:t>
            </a:r>
            <a:r>
              <a:rPr spc="-80" dirty="0">
                <a:solidFill>
                  <a:srgbClr val="C00000"/>
                </a:solidFill>
              </a:rPr>
              <a:t> </a:t>
            </a:r>
            <a:r>
              <a:rPr dirty="0">
                <a:solidFill>
                  <a:srgbClr val="C00000"/>
                </a:solidFill>
              </a:rPr>
              <a:t>с</a:t>
            </a:r>
            <a:r>
              <a:rPr spc="-80" dirty="0">
                <a:solidFill>
                  <a:srgbClr val="C00000"/>
                </a:solidFill>
              </a:rPr>
              <a:t> </a:t>
            </a:r>
            <a:r>
              <a:rPr dirty="0">
                <a:solidFill>
                  <a:srgbClr val="C00000"/>
                </a:solidFill>
              </a:rPr>
              <a:t>01.09.2022</a:t>
            </a:r>
            <a:r>
              <a:rPr spc="-100" dirty="0">
                <a:solidFill>
                  <a:srgbClr val="C00000"/>
                </a:solidFill>
              </a:rPr>
              <a:t> </a:t>
            </a:r>
            <a:r>
              <a:rPr spc="-25" dirty="0">
                <a:solidFill>
                  <a:srgbClr val="C00000"/>
                </a:solidFill>
              </a:rPr>
              <a:t>г.</a:t>
            </a:r>
          </a:p>
        </p:txBody>
      </p:sp>
      <p:sp>
        <p:nvSpPr>
          <p:cNvPr id="3" name="object 3"/>
          <p:cNvSpPr txBox="1"/>
          <p:nvPr/>
        </p:nvSpPr>
        <p:spPr>
          <a:xfrm>
            <a:off x="535940" y="1557273"/>
            <a:ext cx="8379460" cy="4445832"/>
          </a:xfrm>
          <a:prstGeom prst="rect">
            <a:avLst/>
          </a:prstGeom>
        </p:spPr>
        <p:txBody>
          <a:bodyPr vert="horz" wrap="square" lIns="0" tIns="78740" rIns="0" bIns="0" rtlCol="0">
            <a:spAutoFit/>
          </a:bodyPr>
          <a:lstStyle/>
          <a:p>
            <a:pPr marL="355600" marR="177165" indent="-342900" algn="just">
              <a:lnSpc>
                <a:spcPct val="80100"/>
              </a:lnSpc>
              <a:spcBef>
                <a:spcPts val="620"/>
              </a:spcBef>
              <a:buFont typeface="Arial"/>
              <a:buChar char="•"/>
              <a:tabLst>
                <a:tab pos="354965" algn="l"/>
                <a:tab pos="355600" algn="l"/>
              </a:tabLst>
            </a:pPr>
            <a:r>
              <a:rPr sz="2400" spc="-10" dirty="0">
                <a:latin typeface="Times New Roman"/>
                <a:cs typeface="Times New Roman"/>
              </a:rPr>
              <a:t>Министерством</a:t>
            </a:r>
            <a:r>
              <a:rPr sz="2400" spc="-105" dirty="0">
                <a:latin typeface="Times New Roman"/>
                <a:cs typeface="Times New Roman"/>
              </a:rPr>
              <a:t> </a:t>
            </a:r>
            <a:r>
              <a:rPr sz="2400" dirty="0">
                <a:latin typeface="Times New Roman"/>
                <a:cs typeface="Times New Roman"/>
              </a:rPr>
              <a:t>просвещения</a:t>
            </a:r>
            <a:r>
              <a:rPr sz="2400" spc="-95" dirty="0">
                <a:latin typeface="Times New Roman"/>
                <a:cs typeface="Times New Roman"/>
              </a:rPr>
              <a:t> </a:t>
            </a:r>
            <a:r>
              <a:rPr sz="2400" dirty="0">
                <a:latin typeface="Times New Roman"/>
                <a:cs typeface="Times New Roman"/>
              </a:rPr>
              <a:t>утверждены</a:t>
            </a:r>
            <a:r>
              <a:rPr sz="2400" spc="-75" dirty="0">
                <a:latin typeface="Times New Roman"/>
                <a:cs typeface="Times New Roman"/>
              </a:rPr>
              <a:t> </a:t>
            </a:r>
            <a:r>
              <a:rPr sz="2400" dirty="0">
                <a:solidFill>
                  <a:srgbClr val="C00000"/>
                </a:solidFill>
                <a:latin typeface="Times New Roman"/>
                <a:cs typeface="Times New Roman"/>
              </a:rPr>
              <a:t>новые</a:t>
            </a:r>
            <a:r>
              <a:rPr sz="2400" spc="-105" dirty="0">
                <a:solidFill>
                  <a:srgbClr val="C00000"/>
                </a:solidFill>
                <a:latin typeface="Times New Roman"/>
                <a:cs typeface="Times New Roman"/>
              </a:rPr>
              <a:t> </a:t>
            </a:r>
            <a:r>
              <a:rPr sz="2400" spc="-10" dirty="0">
                <a:solidFill>
                  <a:srgbClr val="C00000"/>
                </a:solidFill>
                <a:latin typeface="Times New Roman"/>
                <a:cs typeface="Times New Roman"/>
              </a:rPr>
              <a:t>федеральные </a:t>
            </a:r>
            <a:r>
              <a:rPr sz="2400" spc="-25" dirty="0">
                <a:solidFill>
                  <a:srgbClr val="C00000"/>
                </a:solidFill>
                <a:latin typeface="Times New Roman"/>
                <a:cs typeface="Times New Roman"/>
              </a:rPr>
              <a:t>государственные</a:t>
            </a:r>
            <a:r>
              <a:rPr sz="2400" spc="-75" dirty="0">
                <a:solidFill>
                  <a:srgbClr val="C00000"/>
                </a:solidFill>
                <a:latin typeface="Times New Roman"/>
                <a:cs typeface="Times New Roman"/>
              </a:rPr>
              <a:t> </a:t>
            </a:r>
            <a:r>
              <a:rPr sz="2400" spc="-10" dirty="0">
                <a:solidFill>
                  <a:srgbClr val="C00000"/>
                </a:solidFill>
                <a:latin typeface="Times New Roman"/>
                <a:cs typeface="Times New Roman"/>
              </a:rPr>
              <a:t>образовательные</a:t>
            </a:r>
            <a:r>
              <a:rPr sz="2400" spc="-35" dirty="0">
                <a:solidFill>
                  <a:srgbClr val="C00000"/>
                </a:solidFill>
                <a:latin typeface="Times New Roman"/>
                <a:cs typeface="Times New Roman"/>
              </a:rPr>
              <a:t> </a:t>
            </a:r>
            <a:r>
              <a:rPr sz="2400" dirty="0">
                <a:solidFill>
                  <a:srgbClr val="C00000"/>
                </a:solidFill>
                <a:latin typeface="Times New Roman"/>
                <a:cs typeface="Times New Roman"/>
              </a:rPr>
              <a:t>стандарты</a:t>
            </a:r>
            <a:r>
              <a:rPr sz="2400" spc="-40" dirty="0">
                <a:solidFill>
                  <a:srgbClr val="C00000"/>
                </a:solidFill>
                <a:latin typeface="Times New Roman"/>
                <a:cs typeface="Times New Roman"/>
              </a:rPr>
              <a:t> </a:t>
            </a:r>
            <a:r>
              <a:rPr sz="2400" dirty="0">
                <a:latin typeface="Times New Roman"/>
                <a:cs typeface="Times New Roman"/>
              </a:rPr>
              <a:t>(далее</a:t>
            </a:r>
            <a:r>
              <a:rPr sz="2400" spc="-40" dirty="0">
                <a:latin typeface="Times New Roman"/>
                <a:cs typeface="Times New Roman"/>
              </a:rPr>
              <a:t> </a:t>
            </a:r>
            <a:r>
              <a:rPr sz="2400" dirty="0">
                <a:latin typeface="Times New Roman"/>
                <a:cs typeface="Times New Roman"/>
              </a:rPr>
              <a:t>–</a:t>
            </a:r>
            <a:r>
              <a:rPr sz="2400" spc="-60" dirty="0">
                <a:latin typeface="Times New Roman"/>
                <a:cs typeface="Times New Roman"/>
              </a:rPr>
              <a:t> </a:t>
            </a:r>
            <a:r>
              <a:rPr sz="2400" spc="-10" dirty="0">
                <a:latin typeface="Times New Roman"/>
                <a:cs typeface="Times New Roman"/>
              </a:rPr>
              <a:t>ФГОС) </a:t>
            </a:r>
            <a:r>
              <a:rPr sz="2400" spc="-20" dirty="0">
                <a:latin typeface="Times New Roman"/>
                <a:cs typeface="Times New Roman"/>
              </a:rPr>
              <a:t>начального</a:t>
            </a:r>
            <a:r>
              <a:rPr sz="2400" spc="-65" dirty="0">
                <a:latin typeface="Times New Roman"/>
                <a:cs typeface="Times New Roman"/>
              </a:rPr>
              <a:t> </a:t>
            </a:r>
            <a:r>
              <a:rPr sz="2400" dirty="0">
                <a:latin typeface="Times New Roman"/>
                <a:cs typeface="Times New Roman"/>
              </a:rPr>
              <a:t>общего</a:t>
            </a:r>
            <a:r>
              <a:rPr sz="2400" spc="-60" dirty="0">
                <a:latin typeface="Times New Roman"/>
                <a:cs typeface="Times New Roman"/>
              </a:rPr>
              <a:t> </a:t>
            </a:r>
            <a:r>
              <a:rPr sz="2400" dirty="0">
                <a:latin typeface="Times New Roman"/>
                <a:cs typeface="Times New Roman"/>
              </a:rPr>
              <a:t>и</a:t>
            </a:r>
            <a:r>
              <a:rPr sz="2400" spc="-80" dirty="0">
                <a:latin typeface="Times New Roman"/>
                <a:cs typeface="Times New Roman"/>
              </a:rPr>
              <a:t> </a:t>
            </a:r>
            <a:r>
              <a:rPr sz="2400" dirty="0">
                <a:latin typeface="Times New Roman"/>
                <a:cs typeface="Times New Roman"/>
              </a:rPr>
              <a:t>основного</a:t>
            </a:r>
            <a:r>
              <a:rPr sz="2400" spc="-80" dirty="0">
                <a:latin typeface="Times New Roman"/>
                <a:cs typeface="Times New Roman"/>
              </a:rPr>
              <a:t> </a:t>
            </a:r>
            <a:r>
              <a:rPr sz="2400" dirty="0">
                <a:latin typeface="Times New Roman"/>
                <a:cs typeface="Times New Roman"/>
              </a:rPr>
              <a:t>общего</a:t>
            </a:r>
            <a:r>
              <a:rPr sz="2400" spc="-65" dirty="0">
                <a:latin typeface="Times New Roman"/>
                <a:cs typeface="Times New Roman"/>
              </a:rPr>
              <a:t> </a:t>
            </a:r>
            <a:r>
              <a:rPr sz="2400" spc="-10" dirty="0">
                <a:latin typeface="Times New Roman"/>
                <a:cs typeface="Times New Roman"/>
              </a:rPr>
              <a:t>образования</a:t>
            </a:r>
            <a:r>
              <a:rPr sz="2400" spc="-65" dirty="0">
                <a:latin typeface="Times New Roman"/>
                <a:cs typeface="Times New Roman"/>
              </a:rPr>
              <a:t> </a:t>
            </a:r>
            <a:r>
              <a:rPr sz="2400" dirty="0">
                <a:latin typeface="Times New Roman"/>
                <a:cs typeface="Times New Roman"/>
              </a:rPr>
              <a:t>(далее</a:t>
            </a:r>
            <a:r>
              <a:rPr sz="2400" spc="-40" dirty="0">
                <a:latin typeface="Times New Roman"/>
                <a:cs typeface="Times New Roman"/>
              </a:rPr>
              <a:t> </a:t>
            </a:r>
            <a:r>
              <a:rPr sz="2400" spc="-50" dirty="0">
                <a:latin typeface="Times New Roman"/>
                <a:cs typeface="Times New Roman"/>
              </a:rPr>
              <a:t>–</a:t>
            </a:r>
            <a:endParaRPr sz="2400">
              <a:latin typeface="Times New Roman"/>
              <a:cs typeface="Times New Roman"/>
            </a:endParaRPr>
          </a:p>
          <a:p>
            <a:pPr marL="355600" algn="just">
              <a:lnSpc>
                <a:spcPts val="1850"/>
              </a:lnSpc>
            </a:pPr>
            <a:r>
              <a:rPr sz="2400" dirty="0">
                <a:latin typeface="Times New Roman"/>
                <a:cs typeface="Times New Roman"/>
              </a:rPr>
              <a:t>НОО</a:t>
            </a:r>
            <a:r>
              <a:rPr sz="2400" spc="-55" dirty="0">
                <a:latin typeface="Times New Roman"/>
                <a:cs typeface="Times New Roman"/>
              </a:rPr>
              <a:t> </a:t>
            </a:r>
            <a:r>
              <a:rPr sz="2400" dirty="0">
                <a:latin typeface="Times New Roman"/>
                <a:cs typeface="Times New Roman"/>
              </a:rPr>
              <a:t>и</a:t>
            </a:r>
            <a:r>
              <a:rPr sz="2400" spc="-75" dirty="0">
                <a:latin typeface="Times New Roman"/>
                <a:cs typeface="Times New Roman"/>
              </a:rPr>
              <a:t> </a:t>
            </a:r>
            <a:r>
              <a:rPr sz="2400" dirty="0">
                <a:latin typeface="Times New Roman"/>
                <a:cs typeface="Times New Roman"/>
              </a:rPr>
              <a:t>ООО</a:t>
            </a:r>
            <a:r>
              <a:rPr sz="2400" spc="-55" dirty="0">
                <a:latin typeface="Times New Roman"/>
                <a:cs typeface="Times New Roman"/>
              </a:rPr>
              <a:t> </a:t>
            </a:r>
            <a:r>
              <a:rPr sz="2400" spc="-10" dirty="0">
                <a:latin typeface="Times New Roman"/>
                <a:cs typeface="Times New Roman"/>
              </a:rPr>
              <a:t>соответственно).</a:t>
            </a:r>
            <a:r>
              <a:rPr sz="2400" spc="-45" dirty="0">
                <a:latin typeface="Times New Roman"/>
                <a:cs typeface="Times New Roman"/>
              </a:rPr>
              <a:t> </a:t>
            </a:r>
            <a:r>
              <a:rPr sz="2400" spc="-10" dirty="0">
                <a:latin typeface="Times New Roman"/>
                <a:cs typeface="Times New Roman"/>
              </a:rPr>
              <a:t>Обновлённая</a:t>
            </a:r>
            <a:r>
              <a:rPr sz="2400" spc="-45" dirty="0">
                <a:latin typeface="Times New Roman"/>
                <a:cs typeface="Times New Roman"/>
              </a:rPr>
              <a:t> </a:t>
            </a:r>
            <a:r>
              <a:rPr sz="2400" dirty="0">
                <a:latin typeface="Times New Roman"/>
                <a:cs typeface="Times New Roman"/>
              </a:rPr>
              <a:t>редакция</a:t>
            </a:r>
            <a:r>
              <a:rPr sz="2400" spc="-55" dirty="0">
                <a:latin typeface="Times New Roman"/>
                <a:cs typeface="Times New Roman"/>
              </a:rPr>
              <a:t> </a:t>
            </a:r>
            <a:r>
              <a:rPr sz="2400" spc="-20" dirty="0">
                <a:latin typeface="Times New Roman"/>
                <a:cs typeface="Times New Roman"/>
              </a:rPr>
              <a:t>ФГОС</a:t>
            </a:r>
            <a:endParaRPr sz="2400">
              <a:latin typeface="Times New Roman"/>
              <a:cs typeface="Times New Roman"/>
            </a:endParaRPr>
          </a:p>
          <a:p>
            <a:pPr marL="355600" algn="just">
              <a:lnSpc>
                <a:spcPts val="2110"/>
              </a:lnSpc>
            </a:pPr>
            <a:r>
              <a:rPr sz="2400" spc="-10" dirty="0">
                <a:latin typeface="Times New Roman"/>
                <a:cs typeface="Times New Roman"/>
              </a:rPr>
              <a:t>сохраняет</a:t>
            </a:r>
            <a:r>
              <a:rPr sz="2400" spc="-60" dirty="0">
                <a:latin typeface="Times New Roman"/>
                <a:cs typeface="Times New Roman"/>
              </a:rPr>
              <a:t> </a:t>
            </a:r>
            <a:r>
              <a:rPr sz="2400" dirty="0">
                <a:solidFill>
                  <a:srgbClr val="C00000"/>
                </a:solidFill>
                <a:latin typeface="Times New Roman"/>
                <a:cs typeface="Times New Roman"/>
              </a:rPr>
              <a:t>принципы</a:t>
            </a:r>
            <a:r>
              <a:rPr sz="2400" spc="-70" dirty="0">
                <a:solidFill>
                  <a:srgbClr val="C00000"/>
                </a:solidFill>
                <a:latin typeface="Times New Roman"/>
                <a:cs typeface="Times New Roman"/>
              </a:rPr>
              <a:t> </a:t>
            </a:r>
            <a:r>
              <a:rPr sz="2400" spc="-10" dirty="0">
                <a:solidFill>
                  <a:srgbClr val="C00000"/>
                </a:solidFill>
                <a:latin typeface="Times New Roman"/>
                <a:cs typeface="Times New Roman"/>
              </a:rPr>
              <a:t>вариативности</a:t>
            </a:r>
            <a:r>
              <a:rPr sz="2400" spc="-55" dirty="0">
                <a:solidFill>
                  <a:srgbClr val="C00000"/>
                </a:solidFill>
                <a:latin typeface="Times New Roman"/>
                <a:cs typeface="Times New Roman"/>
              </a:rPr>
              <a:t> </a:t>
            </a:r>
            <a:r>
              <a:rPr sz="2400" dirty="0">
                <a:solidFill>
                  <a:srgbClr val="C00000"/>
                </a:solidFill>
                <a:latin typeface="Times New Roman"/>
                <a:cs typeface="Times New Roman"/>
              </a:rPr>
              <a:t>в</a:t>
            </a:r>
            <a:r>
              <a:rPr sz="2400" spc="-70" dirty="0">
                <a:solidFill>
                  <a:srgbClr val="C00000"/>
                </a:solidFill>
                <a:latin typeface="Times New Roman"/>
                <a:cs typeface="Times New Roman"/>
              </a:rPr>
              <a:t> </a:t>
            </a:r>
            <a:r>
              <a:rPr sz="2400" spc="-10" dirty="0">
                <a:solidFill>
                  <a:srgbClr val="C00000"/>
                </a:solidFill>
                <a:latin typeface="Times New Roman"/>
                <a:cs typeface="Times New Roman"/>
              </a:rPr>
              <a:t>формировании</a:t>
            </a:r>
            <a:r>
              <a:rPr sz="2400" spc="-70" dirty="0">
                <a:solidFill>
                  <a:srgbClr val="C00000"/>
                </a:solidFill>
                <a:latin typeface="Times New Roman"/>
                <a:cs typeface="Times New Roman"/>
              </a:rPr>
              <a:t> </a:t>
            </a:r>
            <a:r>
              <a:rPr sz="2400" spc="-10" dirty="0">
                <a:latin typeface="Times New Roman"/>
                <a:cs typeface="Times New Roman"/>
              </a:rPr>
              <a:t>школами</a:t>
            </a:r>
            <a:endParaRPr sz="2400">
              <a:latin typeface="Times New Roman"/>
              <a:cs typeface="Times New Roman"/>
            </a:endParaRPr>
          </a:p>
          <a:p>
            <a:pPr marL="355600" marR="619125" algn="just">
              <a:lnSpc>
                <a:spcPct val="80000"/>
              </a:lnSpc>
              <a:spcBef>
                <a:spcPts val="265"/>
              </a:spcBef>
            </a:pPr>
            <a:r>
              <a:rPr sz="2400" dirty="0">
                <a:latin typeface="Times New Roman"/>
                <a:cs typeface="Times New Roman"/>
              </a:rPr>
              <a:t>основных</a:t>
            </a:r>
            <a:r>
              <a:rPr sz="2400" spc="-100" dirty="0">
                <a:latin typeface="Times New Roman"/>
                <a:cs typeface="Times New Roman"/>
              </a:rPr>
              <a:t> </a:t>
            </a:r>
            <a:r>
              <a:rPr sz="2400" spc="-10" dirty="0">
                <a:latin typeface="Times New Roman"/>
                <a:cs typeface="Times New Roman"/>
              </a:rPr>
              <a:t>образовательных</a:t>
            </a:r>
            <a:r>
              <a:rPr sz="2400" spc="-65" dirty="0">
                <a:latin typeface="Times New Roman"/>
                <a:cs typeface="Times New Roman"/>
              </a:rPr>
              <a:t> </a:t>
            </a:r>
            <a:r>
              <a:rPr sz="2400" spc="-10" dirty="0">
                <a:latin typeface="Times New Roman"/>
                <a:cs typeface="Times New Roman"/>
              </a:rPr>
              <a:t>программ</a:t>
            </a:r>
            <a:r>
              <a:rPr sz="2400" spc="-105" dirty="0">
                <a:latin typeface="Times New Roman"/>
                <a:cs typeface="Times New Roman"/>
              </a:rPr>
              <a:t> </a:t>
            </a:r>
            <a:r>
              <a:rPr sz="2400" spc="-20" dirty="0">
                <a:latin typeface="Times New Roman"/>
                <a:cs typeface="Times New Roman"/>
              </a:rPr>
              <a:t>начального</a:t>
            </a:r>
            <a:r>
              <a:rPr sz="2400" spc="-70" dirty="0">
                <a:latin typeface="Times New Roman"/>
                <a:cs typeface="Times New Roman"/>
              </a:rPr>
              <a:t> </a:t>
            </a:r>
            <a:r>
              <a:rPr sz="2400" dirty="0">
                <a:latin typeface="Times New Roman"/>
                <a:cs typeface="Times New Roman"/>
              </a:rPr>
              <a:t>общего</a:t>
            </a:r>
            <a:r>
              <a:rPr sz="2400" spc="-70" dirty="0">
                <a:latin typeface="Times New Roman"/>
                <a:cs typeface="Times New Roman"/>
              </a:rPr>
              <a:t> </a:t>
            </a:r>
            <a:r>
              <a:rPr sz="2400" spc="-50" dirty="0">
                <a:latin typeface="Times New Roman"/>
                <a:cs typeface="Times New Roman"/>
              </a:rPr>
              <a:t>и </a:t>
            </a:r>
            <a:r>
              <a:rPr sz="2400" dirty="0">
                <a:latin typeface="Times New Roman"/>
                <a:cs typeface="Times New Roman"/>
              </a:rPr>
              <a:t>основного</a:t>
            </a:r>
            <a:r>
              <a:rPr sz="2400" spc="-70" dirty="0">
                <a:latin typeface="Times New Roman"/>
                <a:cs typeface="Times New Roman"/>
              </a:rPr>
              <a:t> </a:t>
            </a:r>
            <a:r>
              <a:rPr sz="2400" dirty="0">
                <a:latin typeface="Times New Roman"/>
                <a:cs typeface="Times New Roman"/>
              </a:rPr>
              <a:t>общего</a:t>
            </a:r>
            <a:r>
              <a:rPr sz="2400" spc="-45" dirty="0">
                <a:latin typeface="Times New Roman"/>
                <a:cs typeface="Times New Roman"/>
              </a:rPr>
              <a:t> </a:t>
            </a:r>
            <a:r>
              <a:rPr sz="2400" spc="-10" dirty="0">
                <a:latin typeface="Times New Roman"/>
                <a:cs typeface="Times New Roman"/>
              </a:rPr>
              <a:t>образования,</a:t>
            </a:r>
            <a:r>
              <a:rPr sz="2400" spc="-55" dirty="0">
                <a:latin typeface="Times New Roman"/>
                <a:cs typeface="Times New Roman"/>
              </a:rPr>
              <a:t> </a:t>
            </a:r>
            <a:r>
              <a:rPr sz="2400" dirty="0">
                <a:latin typeface="Times New Roman"/>
                <a:cs typeface="Times New Roman"/>
              </a:rPr>
              <a:t>а</a:t>
            </a:r>
            <a:r>
              <a:rPr sz="2400" spc="-65" dirty="0">
                <a:latin typeface="Times New Roman"/>
                <a:cs typeface="Times New Roman"/>
              </a:rPr>
              <a:t> </a:t>
            </a:r>
            <a:r>
              <a:rPr sz="2400" dirty="0">
                <a:latin typeface="Times New Roman"/>
                <a:cs typeface="Times New Roman"/>
              </a:rPr>
              <a:t>также</a:t>
            </a:r>
            <a:r>
              <a:rPr sz="2400" spc="-35" dirty="0">
                <a:latin typeface="Times New Roman"/>
                <a:cs typeface="Times New Roman"/>
              </a:rPr>
              <a:t> </a:t>
            </a:r>
            <a:r>
              <a:rPr sz="2400" dirty="0">
                <a:solidFill>
                  <a:srgbClr val="C00000"/>
                </a:solidFill>
                <a:latin typeface="Times New Roman"/>
                <a:cs typeface="Times New Roman"/>
              </a:rPr>
              <a:t>учёта</a:t>
            </a:r>
            <a:r>
              <a:rPr sz="2400" spc="-60" dirty="0">
                <a:solidFill>
                  <a:srgbClr val="C00000"/>
                </a:solidFill>
                <a:latin typeface="Times New Roman"/>
                <a:cs typeface="Times New Roman"/>
              </a:rPr>
              <a:t> </a:t>
            </a:r>
            <a:r>
              <a:rPr sz="2400" dirty="0">
                <a:solidFill>
                  <a:srgbClr val="C00000"/>
                </a:solidFill>
                <a:latin typeface="Times New Roman"/>
                <a:cs typeface="Times New Roman"/>
              </a:rPr>
              <a:t>интересов</a:t>
            </a:r>
            <a:r>
              <a:rPr sz="2400" spc="-45" dirty="0">
                <a:solidFill>
                  <a:srgbClr val="C00000"/>
                </a:solidFill>
                <a:latin typeface="Times New Roman"/>
                <a:cs typeface="Times New Roman"/>
              </a:rPr>
              <a:t> </a:t>
            </a:r>
            <a:r>
              <a:rPr sz="2400" spc="-50" dirty="0">
                <a:solidFill>
                  <a:srgbClr val="C00000"/>
                </a:solidFill>
                <a:latin typeface="Times New Roman"/>
                <a:cs typeface="Times New Roman"/>
              </a:rPr>
              <a:t>и </a:t>
            </a:r>
            <a:r>
              <a:rPr sz="2400" spc="-10" dirty="0">
                <a:solidFill>
                  <a:srgbClr val="C00000"/>
                </a:solidFill>
                <a:latin typeface="Times New Roman"/>
                <a:cs typeface="Times New Roman"/>
              </a:rPr>
              <a:t>возможностей</a:t>
            </a:r>
            <a:r>
              <a:rPr sz="2400" spc="-40" dirty="0">
                <a:solidFill>
                  <a:srgbClr val="C00000"/>
                </a:solidFill>
                <a:latin typeface="Times New Roman"/>
                <a:cs typeface="Times New Roman"/>
              </a:rPr>
              <a:t> </a:t>
            </a:r>
            <a:r>
              <a:rPr sz="2400" dirty="0">
                <a:latin typeface="Times New Roman"/>
                <a:cs typeface="Times New Roman"/>
              </a:rPr>
              <a:t>как</a:t>
            </a:r>
            <a:r>
              <a:rPr sz="2400" spc="-50" dirty="0">
                <a:latin typeface="Times New Roman"/>
                <a:cs typeface="Times New Roman"/>
              </a:rPr>
              <a:t> </a:t>
            </a:r>
            <a:r>
              <a:rPr sz="2400" spc="-10" dirty="0">
                <a:latin typeface="Times New Roman"/>
                <a:cs typeface="Times New Roman"/>
              </a:rPr>
              <a:t>образовательных</a:t>
            </a:r>
            <a:r>
              <a:rPr sz="2400" spc="-35" dirty="0">
                <a:latin typeface="Times New Roman"/>
                <a:cs typeface="Times New Roman"/>
              </a:rPr>
              <a:t> </a:t>
            </a:r>
            <a:r>
              <a:rPr sz="2400" spc="-10" dirty="0">
                <a:latin typeface="Times New Roman"/>
                <a:cs typeface="Times New Roman"/>
              </a:rPr>
              <a:t>организаций,</a:t>
            </a:r>
            <a:r>
              <a:rPr sz="2400" spc="-55" dirty="0">
                <a:latin typeface="Times New Roman"/>
                <a:cs typeface="Times New Roman"/>
              </a:rPr>
              <a:t> </a:t>
            </a:r>
            <a:r>
              <a:rPr sz="2400" dirty="0">
                <a:latin typeface="Times New Roman"/>
                <a:cs typeface="Times New Roman"/>
              </a:rPr>
              <a:t>так</a:t>
            </a:r>
            <a:r>
              <a:rPr sz="2400" spc="-50" dirty="0">
                <a:latin typeface="Times New Roman"/>
                <a:cs typeface="Times New Roman"/>
              </a:rPr>
              <a:t> </a:t>
            </a:r>
            <a:r>
              <a:rPr sz="2400" dirty="0">
                <a:latin typeface="Times New Roman"/>
                <a:cs typeface="Times New Roman"/>
              </a:rPr>
              <a:t>и</a:t>
            </a:r>
            <a:r>
              <a:rPr sz="2400" spc="-60" dirty="0">
                <a:latin typeface="Times New Roman"/>
                <a:cs typeface="Times New Roman"/>
              </a:rPr>
              <a:t> </a:t>
            </a:r>
            <a:r>
              <a:rPr sz="2400" spc="-25" dirty="0">
                <a:latin typeface="Times New Roman"/>
                <a:cs typeface="Times New Roman"/>
              </a:rPr>
              <a:t>их</a:t>
            </a:r>
            <a:endParaRPr sz="2400">
              <a:latin typeface="Times New Roman"/>
              <a:cs typeface="Times New Roman"/>
            </a:endParaRPr>
          </a:p>
          <a:p>
            <a:pPr marL="355600" marR="5080" algn="just">
              <a:lnSpc>
                <a:spcPct val="80000"/>
              </a:lnSpc>
            </a:pPr>
            <a:r>
              <a:rPr sz="2400" spc="-10" dirty="0">
                <a:latin typeface="Times New Roman"/>
                <a:cs typeface="Times New Roman"/>
              </a:rPr>
              <a:t>учеников.</a:t>
            </a:r>
            <a:r>
              <a:rPr sz="2400" spc="-70" dirty="0">
                <a:latin typeface="Times New Roman"/>
                <a:cs typeface="Times New Roman"/>
              </a:rPr>
              <a:t> </a:t>
            </a:r>
            <a:r>
              <a:rPr sz="2400" dirty="0">
                <a:latin typeface="Times New Roman"/>
                <a:cs typeface="Times New Roman"/>
              </a:rPr>
              <a:t>Именно</a:t>
            </a:r>
            <a:r>
              <a:rPr sz="2400" spc="-75" dirty="0">
                <a:latin typeface="Times New Roman"/>
                <a:cs typeface="Times New Roman"/>
              </a:rPr>
              <a:t> </a:t>
            </a:r>
            <a:r>
              <a:rPr sz="2400" dirty="0">
                <a:latin typeface="Times New Roman"/>
                <a:cs typeface="Times New Roman"/>
              </a:rPr>
              <a:t>с</a:t>
            </a:r>
            <a:r>
              <a:rPr sz="2400" spc="-75" dirty="0">
                <a:latin typeface="Times New Roman"/>
                <a:cs typeface="Times New Roman"/>
              </a:rPr>
              <a:t> </a:t>
            </a:r>
            <a:r>
              <a:rPr sz="2400" dirty="0">
                <a:latin typeface="Times New Roman"/>
                <a:cs typeface="Times New Roman"/>
              </a:rPr>
              <a:t>1</a:t>
            </a:r>
            <a:r>
              <a:rPr sz="2400" spc="-75" dirty="0">
                <a:latin typeface="Times New Roman"/>
                <a:cs typeface="Times New Roman"/>
              </a:rPr>
              <a:t> </a:t>
            </a:r>
            <a:r>
              <a:rPr sz="2400" dirty="0">
                <a:latin typeface="Times New Roman"/>
                <a:cs typeface="Times New Roman"/>
              </a:rPr>
              <a:t>сентября</a:t>
            </a:r>
            <a:r>
              <a:rPr sz="2400" spc="-60" dirty="0">
                <a:latin typeface="Times New Roman"/>
                <a:cs typeface="Times New Roman"/>
              </a:rPr>
              <a:t> </a:t>
            </a:r>
            <a:r>
              <a:rPr sz="2400" dirty="0">
                <a:latin typeface="Times New Roman"/>
                <a:cs typeface="Times New Roman"/>
              </a:rPr>
              <a:t>2022</a:t>
            </a:r>
            <a:r>
              <a:rPr sz="2400" spc="-70" dirty="0">
                <a:latin typeface="Times New Roman"/>
                <a:cs typeface="Times New Roman"/>
              </a:rPr>
              <a:t> </a:t>
            </a:r>
            <a:r>
              <a:rPr sz="2400" spc="-10">
                <a:latin typeface="Times New Roman"/>
                <a:cs typeface="Times New Roman"/>
              </a:rPr>
              <a:t>года</a:t>
            </a:r>
            <a:r>
              <a:rPr sz="2400" spc="-75">
                <a:latin typeface="Times New Roman"/>
                <a:cs typeface="Times New Roman"/>
              </a:rPr>
              <a:t> </a:t>
            </a:r>
            <a:r>
              <a:rPr sz="2400" spc="-10" smtClean="0">
                <a:latin typeface="Times New Roman"/>
                <a:cs typeface="Times New Roman"/>
              </a:rPr>
              <a:t>нач</a:t>
            </a:r>
            <a:r>
              <a:rPr lang="ru-RU" sz="2400" spc="-10" dirty="0" smtClean="0">
                <a:latin typeface="Times New Roman"/>
                <a:cs typeface="Times New Roman"/>
              </a:rPr>
              <a:t>али</a:t>
            </a:r>
            <a:r>
              <a:rPr sz="2400" spc="-80" smtClean="0">
                <a:latin typeface="Times New Roman"/>
                <a:cs typeface="Times New Roman"/>
              </a:rPr>
              <a:t> </a:t>
            </a:r>
            <a:r>
              <a:rPr sz="2400" spc="-10" dirty="0">
                <a:latin typeface="Times New Roman"/>
                <a:cs typeface="Times New Roman"/>
              </a:rPr>
              <a:t>действовать </a:t>
            </a:r>
            <a:r>
              <a:rPr sz="2400" dirty="0">
                <a:latin typeface="Times New Roman"/>
                <a:cs typeface="Times New Roman"/>
              </a:rPr>
              <a:t>ФГОС</a:t>
            </a:r>
            <a:r>
              <a:rPr sz="2400" spc="-55" dirty="0">
                <a:latin typeface="Times New Roman"/>
                <a:cs typeface="Times New Roman"/>
              </a:rPr>
              <a:t> </a:t>
            </a:r>
            <a:r>
              <a:rPr sz="2400" dirty="0">
                <a:latin typeface="Times New Roman"/>
                <a:cs typeface="Times New Roman"/>
              </a:rPr>
              <a:t>в</a:t>
            </a:r>
            <a:r>
              <a:rPr sz="2400" spc="-70" dirty="0">
                <a:latin typeface="Times New Roman"/>
                <a:cs typeface="Times New Roman"/>
              </a:rPr>
              <a:t> </a:t>
            </a:r>
            <a:r>
              <a:rPr sz="2400" dirty="0">
                <a:latin typeface="Times New Roman"/>
                <a:cs typeface="Times New Roman"/>
              </a:rPr>
              <a:t>каждой</a:t>
            </a:r>
            <a:r>
              <a:rPr sz="2400" spc="-35" dirty="0">
                <a:latin typeface="Times New Roman"/>
                <a:cs typeface="Times New Roman"/>
              </a:rPr>
              <a:t> </a:t>
            </a:r>
            <a:r>
              <a:rPr sz="2400" spc="-20" dirty="0">
                <a:latin typeface="Times New Roman"/>
                <a:cs typeface="Times New Roman"/>
              </a:rPr>
              <a:t>школе,</a:t>
            </a:r>
            <a:r>
              <a:rPr sz="2400" spc="-55" dirty="0">
                <a:latin typeface="Times New Roman"/>
                <a:cs typeface="Times New Roman"/>
              </a:rPr>
              <a:t> </a:t>
            </a:r>
            <a:r>
              <a:rPr sz="2400" dirty="0">
                <a:latin typeface="Times New Roman"/>
                <a:cs typeface="Times New Roman"/>
              </a:rPr>
              <a:t>а</a:t>
            </a:r>
            <a:r>
              <a:rPr sz="2400" spc="-65" dirty="0">
                <a:latin typeface="Times New Roman"/>
                <a:cs typeface="Times New Roman"/>
              </a:rPr>
              <a:t> </a:t>
            </a:r>
            <a:r>
              <a:rPr sz="2400" spc="-10" dirty="0">
                <a:latin typeface="Times New Roman"/>
                <a:cs typeface="Times New Roman"/>
              </a:rPr>
              <a:t>обучающиеся,</a:t>
            </a:r>
            <a:r>
              <a:rPr sz="2400" spc="-65" dirty="0">
                <a:latin typeface="Times New Roman"/>
                <a:cs typeface="Times New Roman"/>
              </a:rPr>
              <a:t> </a:t>
            </a:r>
            <a:r>
              <a:rPr sz="2400" spc="-25">
                <a:latin typeface="Times New Roman"/>
                <a:cs typeface="Times New Roman"/>
              </a:rPr>
              <a:t>которые</a:t>
            </a:r>
            <a:r>
              <a:rPr sz="2400" spc="-80">
                <a:latin typeface="Times New Roman"/>
                <a:cs typeface="Times New Roman"/>
              </a:rPr>
              <a:t> </a:t>
            </a:r>
            <a:r>
              <a:rPr sz="2400" spc="-10" smtClean="0">
                <a:latin typeface="Times New Roman"/>
                <a:cs typeface="Times New Roman"/>
              </a:rPr>
              <a:t>приняты </a:t>
            </a:r>
            <a:r>
              <a:rPr sz="2400" dirty="0">
                <a:latin typeface="Times New Roman"/>
                <a:cs typeface="Times New Roman"/>
              </a:rPr>
              <a:t>на</a:t>
            </a:r>
            <a:r>
              <a:rPr sz="2400" spc="-55" dirty="0">
                <a:latin typeface="Times New Roman"/>
                <a:cs typeface="Times New Roman"/>
              </a:rPr>
              <a:t> </a:t>
            </a:r>
            <a:r>
              <a:rPr sz="2400" spc="-10" dirty="0">
                <a:latin typeface="Times New Roman"/>
                <a:cs typeface="Times New Roman"/>
              </a:rPr>
              <a:t>обучение</a:t>
            </a:r>
            <a:r>
              <a:rPr sz="2400" spc="-60" dirty="0">
                <a:latin typeface="Times New Roman"/>
                <a:cs typeface="Times New Roman"/>
              </a:rPr>
              <a:t> </a:t>
            </a:r>
            <a:r>
              <a:rPr sz="2400" dirty="0">
                <a:latin typeface="Times New Roman"/>
                <a:cs typeface="Times New Roman"/>
              </a:rPr>
              <a:t>в</a:t>
            </a:r>
            <a:r>
              <a:rPr sz="2400" spc="-50" dirty="0">
                <a:latin typeface="Times New Roman"/>
                <a:cs typeface="Times New Roman"/>
              </a:rPr>
              <a:t> </a:t>
            </a:r>
            <a:r>
              <a:rPr sz="2400" dirty="0">
                <a:solidFill>
                  <a:srgbClr val="C00000"/>
                </a:solidFill>
                <a:latin typeface="Times New Roman"/>
                <a:cs typeface="Times New Roman"/>
              </a:rPr>
              <a:t>первые</a:t>
            </a:r>
            <a:r>
              <a:rPr sz="2400" spc="-45" dirty="0">
                <a:solidFill>
                  <a:srgbClr val="C00000"/>
                </a:solidFill>
                <a:latin typeface="Times New Roman"/>
                <a:cs typeface="Times New Roman"/>
              </a:rPr>
              <a:t> </a:t>
            </a:r>
            <a:r>
              <a:rPr sz="2400" dirty="0">
                <a:solidFill>
                  <a:srgbClr val="C00000"/>
                </a:solidFill>
                <a:latin typeface="Times New Roman"/>
                <a:cs typeface="Times New Roman"/>
              </a:rPr>
              <a:t>и</a:t>
            </a:r>
            <a:r>
              <a:rPr sz="2400" spc="-55" dirty="0">
                <a:solidFill>
                  <a:srgbClr val="C00000"/>
                </a:solidFill>
                <a:latin typeface="Times New Roman"/>
                <a:cs typeface="Times New Roman"/>
              </a:rPr>
              <a:t> </a:t>
            </a:r>
            <a:r>
              <a:rPr sz="2400" dirty="0">
                <a:solidFill>
                  <a:srgbClr val="C00000"/>
                </a:solidFill>
                <a:latin typeface="Times New Roman"/>
                <a:cs typeface="Times New Roman"/>
              </a:rPr>
              <a:t>пятые</a:t>
            </a:r>
            <a:r>
              <a:rPr sz="2400" spc="-40" dirty="0">
                <a:solidFill>
                  <a:srgbClr val="C00000"/>
                </a:solidFill>
                <a:latin typeface="Times New Roman"/>
                <a:cs typeface="Times New Roman"/>
              </a:rPr>
              <a:t> </a:t>
            </a:r>
            <a:r>
              <a:rPr sz="2400" dirty="0">
                <a:latin typeface="Times New Roman"/>
                <a:cs typeface="Times New Roman"/>
              </a:rPr>
              <a:t>классы</a:t>
            </a:r>
            <a:r>
              <a:rPr sz="2400" spc="-30" dirty="0">
                <a:latin typeface="Times New Roman"/>
                <a:cs typeface="Times New Roman"/>
              </a:rPr>
              <a:t> </a:t>
            </a:r>
            <a:r>
              <a:rPr sz="2400" dirty="0">
                <a:latin typeface="Times New Roman"/>
                <a:cs typeface="Times New Roman"/>
              </a:rPr>
              <a:t>в</a:t>
            </a:r>
            <a:r>
              <a:rPr sz="2400" spc="-50" dirty="0">
                <a:latin typeface="Times New Roman"/>
                <a:cs typeface="Times New Roman"/>
              </a:rPr>
              <a:t> </a:t>
            </a:r>
            <a:r>
              <a:rPr sz="2400" dirty="0">
                <a:latin typeface="Times New Roman"/>
                <a:cs typeface="Times New Roman"/>
              </a:rPr>
              <a:t>2022</a:t>
            </a:r>
            <a:r>
              <a:rPr sz="2400" spc="-65" dirty="0">
                <a:latin typeface="Times New Roman"/>
                <a:cs typeface="Times New Roman"/>
              </a:rPr>
              <a:t> году</a:t>
            </a:r>
            <a:r>
              <a:rPr sz="2400" spc="-65">
                <a:latin typeface="Times New Roman"/>
                <a:cs typeface="Times New Roman"/>
              </a:rPr>
              <a:t>,</a:t>
            </a:r>
            <a:r>
              <a:rPr sz="2400" spc="-60">
                <a:latin typeface="Times New Roman"/>
                <a:cs typeface="Times New Roman"/>
              </a:rPr>
              <a:t> </a:t>
            </a:r>
            <a:r>
              <a:rPr lang="ru-RU" sz="2400" spc="-45" dirty="0" smtClean="0">
                <a:latin typeface="Times New Roman"/>
                <a:cs typeface="Times New Roman"/>
              </a:rPr>
              <a:t>учатся </a:t>
            </a:r>
            <a:r>
              <a:rPr sz="2400" smtClean="0">
                <a:latin typeface="Times New Roman"/>
                <a:cs typeface="Times New Roman"/>
              </a:rPr>
              <a:t>уже</a:t>
            </a:r>
            <a:r>
              <a:rPr sz="2400" spc="-75" smtClean="0">
                <a:latin typeface="Times New Roman"/>
                <a:cs typeface="Times New Roman"/>
              </a:rPr>
              <a:t> </a:t>
            </a:r>
            <a:r>
              <a:rPr sz="2400" dirty="0">
                <a:latin typeface="Times New Roman"/>
                <a:cs typeface="Times New Roman"/>
              </a:rPr>
              <a:t>по</a:t>
            </a:r>
            <a:r>
              <a:rPr sz="2400" spc="-70" dirty="0">
                <a:latin typeface="Times New Roman"/>
                <a:cs typeface="Times New Roman"/>
              </a:rPr>
              <a:t> </a:t>
            </a:r>
            <a:r>
              <a:rPr sz="2400" spc="-10" dirty="0">
                <a:latin typeface="Times New Roman"/>
                <a:cs typeface="Times New Roman"/>
              </a:rPr>
              <a:t>обновленным</a:t>
            </a:r>
            <a:r>
              <a:rPr sz="2400" spc="-45" dirty="0">
                <a:latin typeface="Times New Roman"/>
                <a:cs typeface="Times New Roman"/>
              </a:rPr>
              <a:t> </a:t>
            </a:r>
            <a:r>
              <a:rPr sz="2400" spc="-10">
                <a:latin typeface="Times New Roman"/>
                <a:cs typeface="Times New Roman"/>
              </a:rPr>
              <a:t>ФГОС</a:t>
            </a:r>
            <a:r>
              <a:rPr sz="2400" spc="-10" smtClean="0">
                <a:latin typeface="Times New Roman"/>
                <a:cs typeface="Times New Roman"/>
              </a:rPr>
              <a:t>.</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9492" y="642886"/>
            <a:ext cx="6981481" cy="5316661"/>
          </a:xfrm>
          <a:prstGeom prst="rect">
            <a:avLst/>
          </a:prstGeom>
        </p:spPr>
      </p:pic>
      <p:sp>
        <p:nvSpPr>
          <p:cNvPr id="3" name="object 3"/>
          <p:cNvSpPr txBox="1">
            <a:spLocks noGrp="1"/>
          </p:cNvSpPr>
          <p:nvPr>
            <p:ph type="title"/>
          </p:nvPr>
        </p:nvSpPr>
        <p:spPr>
          <a:xfrm>
            <a:off x="2125726" y="107695"/>
            <a:ext cx="4463415" cy="513715"/>
          </a:xfrm>
          <a:prstGeom prst="rect">
            <a:avLst/>
          </a:prstGeom>
        </p:spPr>
        <p:txBody>
          <a:bodyPr vert="horz" wrap="square" lIns="0" tIns="12700" rIns="0" bIns="0" rtlCol="0">
            <a:spAutoFit/>
          </a:bodyPr>
          <a:lstStyle/>
          <a:p>
            <a:pPr marL="12700">
              <a:lnSpc>
                <a:spcPct val="100000"/>
              </a:lnSpc>
              <a:spcBef>
                <a:spcPts val="100"/>
              </a:spcBef>
            </a:pPr>
            <a:r>
              <a:rPr sz="3200" spc="-20" dirty="0">
                <a:solidFill>
                  <a:srgbClr val="C00000"/>
                </a:solidFill>
              </a:rPr>
              <a:t>НОРМАТИВНАЯ</a:t>
            </a:r>
            <a:r>
              <a:rPr sz="3200" spc="-135" dirty="0">
                <a:solidFill>
                  <a:srgbClr val="C00000"/>
                </a:solidFill>
              </a:rPr>
              <a:t> </a:t>
            </a:r>
            <a:r>
              <a:rPr sz="3200" spc="-20" dirty="0">
                <a:solidFill>
                  <a:srgbClr val="C00000"/>
                </a:solidFill>
              </a:rPr>
              <a:t>БАЗА</a:t>
            </a:r>
            <a:endParaRPr sz="320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8849" y="499694"/>
            <a:ext cx="6229350" cy="635000"/>
          </a:xfrm>
          <a:prstGeom prst="rect">
            <a:avLst/>
          </a:prstGeom>
        </p:spPr>
        <p:txBody>
          <a:bodyPr vert="horz" wrap="square" lIns="0" tIns="12065" rIns="0" bIns="0" rtlCol="0">
            <a:spAutoFit/>
          </a:bodyPr>
          <a:lstStyle/>
          <a:p>
            <a:pPr marL="12700">
              <a:lnSpc>
                <a:spcPct val="100000"/>
              </a:lnSpc>
              <a:spcBef>
                <a:spcPts val="95"/>
              </a:spcBef>
            </a:pPr>
            <a:r>
              <a:rPr dirty="0">
                <a:solidFill>
                  <a:srgbClr val="C00000"/>
                </a:solidFill>
              </a:rPr>
              <a:t>ФГОС</a:t>
            </a:r>
            <a:r>
              <a:rPr spc="-190" dirty="0">
                <a:solidFill>
                  <a:srgbClr val="C00000"/>
                </a:solidFill>
              </a:rPr>
              <a:t> </a:t>
            </a:r>
            <a:r>
              <a:rPr dirty="0">
                <a:solidFill>
                  <a:srgbClr val="C00000"/>
                </a:solidFill>
              </a:rPr>
              <a:t>третьего</a:t>
            </a:r>
            <a:r>
              <a:rPr spc="-200" dirty="0">
                <a:solidFill>
                  <a:srgbClr val="C00000"/>
                </a:solidFill>
              </a:rPr>
              <a:t> </a:t>
            </a:r>
            <a:r>
              <a:rPr spc="-10" dirty="0">
                <a:solidFill>
                  <a:srgbClr val="C00000"/>
                </a:solidFill>
              </a:rPr>
              <a:t>поколения</a:t>
            </a:r>
          </a:p>
        </p:txBody>
      </p:sp>
      <p:sp>
        <p:nvSpPr>
          <p:cNvPr id="3" name="object 3"/>
          <p:cNvSpPr txBox="1"/>
          <p:nvPr/>
        </p:nvSpPr>
        <p:spPr>
          <a:xfrm>
            <a:off x="535940" y="1538681"/>
            <a:ext cx="7912100" cy="4089068"/>
          </a:xfrm>
          <a:prstGeom prst="rect">
            <a:avLst/>
          </a:prstGeom>
        </p:spPr>
        <p:txBody>
          <a:bodyPr vert="horz" wrap="square" lIns="0" tIns="95250" rIns="0" bIns="0" rtlCol="0">
            <a:spAutoFit/>
          </a:bodyPr>
          <a:lstStyle/>
          <a:p>
            <a:pPr marL="355600" marR="877569" indent="-342900" algn="just">
              <a:lnSpc>
                <a:spcPct val="80000"/>
              </a:lnSpc>
              <a:spcBef>
                <a:spcPts val="750"/>
              </a:spcBef>
              <a:buFont typeface="Arial"/>
              <a:buChar char="•"/>
              <a:tabLst>
                <a:tab pos="354965" algn="l"/>
                <a:tab pos="355600" algn="l"/>
              </a:tabLst>
            </a:pPr>
            <a:r>
              <a:rPr sz="2700" spc="-10" dirty="0">
                <a:solidFill>
                  <a:srgbClr val="C00000"/>
                </a:solidFill>
                <a:latin typeface="Times New Roman"/>
                <a:cs typeface="Times New Roman"/>
              </a:rPr>
              <a:t>Главной</a:t>
            </a:r>
            <a:r>
              <a:rPr sz="2700" spc="-85" dirty="0">
                <a:solidFill>
                  <a:srgbClr val="C00000"/>
                </a:solidFill>
                <a:latin typeface="Times New Roman"/>
                <a:cs typeface="Times New Roman"/>
              </a:rPr>
              <a:t> </a:t>
            </a:r>
            <a:r>
              <a:rPr sz="2700" dirty="0">
                <a:solidFill>
                  <a:srgbClr val="C00000"/>
                </a:solidFill>
                <a:latin typeface="Times New Roman"/>
                <a:cs typeface="Times New Roman"/>
              </a:rPr>
              <a:t>задачей</a:t>
            </a:r>
            <a:r>
              <a:rPr sz="2700" spc="-90" dirty="0">
                <a:solidFill>
                  <a:srgbClr val="C00000"/>
                </a:solidFill>
                <a:latin typeface="Times New Roman"/>
                <a:cs typeface="Times New Roman"/>
              </a:rPr>
              <a:t> </a:t>
            </a:r>
            <a:r>
              <a:rPr sz="2700" dirty="0">
                <a:solidFill>
                  <a:srgbClr val="C00000"/>
                </a:solidFill>
                <a:latin typeface="Times New Roman"/>
                <a:cs typeface="Times New Roman"/>
              </a:rPr>
              <a:t>ФГОС</a:t>
            </a:r>
            <a:r>
              <a:rPr sz="2700" spc="-100" dirty="0">
                <a:solidFill>
                  <a:srgbClr val="C00000"/>
                </a:solidFill>
                <a:latin typeface="Times New Roman"/>
                <a:cs typeface="Times New Roman"/>
              </a:rPr>
              <a:t> </a:t>
            </a:r>
            <a:r>
              <a:rPr sz="2700" dirty="0">
                <a:solidFill>
                  <a:srgbClr val="C00000"/>
                </a:solidFill>
                <a:latin typeface="Times New Roman"/>
                <a:cs typeface="Times New Roman"/>
              </a:rPr>
              <a:t>третьего</a:t>
            </a:r>
            <a:r>
              <a:rPr sz="2700" spc="-85" dirty="0">
                <a:solidFill>
                  <a:srgbClr val="C00000"/>
                </a:solidFill>
                <a:latin typeface="Times New Roman"/>
                <a:cs typeface="Times New Roman"/>
              </a:rPr>
              <a:t> </a:t>
            </a:r>
            <a:r>
              <a:rPr sz="2700" spc="-10" dirty="0">
                <a:solidFill>
                  <a:srgbClr val="C00000"/>
                </a:solidFill>
                <a:latin typeface="Times New Roman"/>
                <a:cs typeface="Times New Roman"/>
              </a:rPr>
              <a:t>поколения </a:t>
            </a:r>
            <a:r>
              <a:rPr sz="2700" dirty="0">
                <a:latin typeface="Times New Roman"/>
                <a:cs typeface="Times New Roman"/>
              </a:rPr>
              <a:t>заявлена</a:t>
            </a:r>
            <a:r>
              <a:rPr sz="2700" spc="-80" dirty="0">
                <a:latin typeface="Times New Roman"/>
                <a:cs typeface="Times New Roman"/>
              </a:rPr>
              <a:t> </a:t>
            </a:r>
            <a:r>
              <a:rPr sz="2700" dirty="0">
                <a:latin typeface="Times New Roman"/>
                <a:cs typeface="Times New Roman"/>
              </a:rPr>
              <a:t>конкретизация</a:t>
            </a:r>
            <a:r>
              <a:rPr sz="2700" spc="-70" dirty="0">
                <a:latin typeface="Times New Roman"/>
                <a:cs typeface="Times New Roman"/>
              </a:rPr>
              <a:t> </a:t>
            </a:r>
            <a:r>
              <a:rPr sz="2700" dirty="0">
                <a:latin typeface="Times New Roman"/>
                <a:cs typeface="Times New Roman"/>
              </a:rPr>
              <a:t>требований</a:t>
            </a:r>
            <a:r>
              <a:rPr sz="2700" spc="-70" dirty="0">
                <a:latin typeface="Times New Roman"/>
                <a:cs typeface="Times New Roman"/>
              </a:rPr>
              <a:t> </a:t>
            </a:r>
            <a:r>
              <a:rPr sz="2700" spc="-50" dirty="0">
                <a:latin typeface="Times New Roman"/>
                <a:cs typeface="Times New Roman"/>
              </a:rPr>
              <a:t>к </a:t>
            </a:r>
            <a:r>
              <a:rPr sz="2700" dirty="0">
                <a:latin typeface="Times New Roman"/>
                <a:cs typeface="Times New Roman"/>
              </a:rPr>
              <a:t>обучающимся</a:t>
            </a:r>
            <a:r>
              <a:rPr sz="2700">
                <a:latin typeface="Times New Roman"/>
                <a:cs typeface="Times New Roman"/>
              </a:rPr>
              <a:t>.</a:t>
            </a:r>
            <a:r>
              <a:rPr sz="2700" spc="-30">
                <a:latin typeface="Times New Roman"/>
                <a:cs typeface="Times New Roman"/>
              </a:rPr>
              <a:t> </a:t>
            </a:r>
            <a:r>
              <a:rPr sz="2700" smtClean="0">
                <a:latin typeface="Times New Roman"/>
                <a:cs typeface="Times New Roman"/>
              </a:rPr>
              <a:t>Дело</a:t>
            </a:r>
            <a:r>
              <a:rPr sz="2700" spc="-40" smtClean="0">
                <a:latin typeface="Times New Roman"/>
                <a:cs typeface="Times New Roman"/>
              </a:rPr>
              <a:t> </a:t>
            </a:r>
            <a:r>
              <a:rPr sz="2700" dirty="0">
                <a:latin typeface="Times New Roman"/>
                <a:cs typeface="Times New Roman"/>
              </a:rPr>
              <a:t>в</a:t>
            </a:r>
            <a:r>
              <a:rPr sz="2700" spc="-40" dirty="0">
                <a:latin typeface="Times New Roman"/>
                <a:cs typeface="Times New Roman"/>
              </a:rPr>
              <a:t> </a:t>
            </a:r>
            <a:r>
              <a:rPr sz="2700" dirty="0">
                <a:latin typeface="Times New Roman"/>
                <a:cs typeface="Times New Roman"/>
              </a:rPr>
              <a:t>том,</a:t>
            </a:r>
            <a:r>
              <a:rPr sz="2700" spc="-45" dirty="0">
                <a:latin typeface="Times New Roman"/>
                <a:cs typeface="Times New Roman"/>
              </a:rPr>
              <a:t> </a:t>
            </a:r>
            <a:r>
              <a:rPr sz="2700" dirty="0">
                <a:latin typeface="Times New Roman"/>
                <a:cs typeface="Times New Roman"/>
              </a:rPr>
              <a:t>что</a:t>
            </a:r>
            <a:r>
              <a:rPr sz="2700" spc="-30" dirty="0">
                <a:latin typeface="Times New Roman"/>
                <a:cs typeface="Times New Roman"/>
              </a:rPr>
              <a:t> </a:t>
            </a:r>
            <a:r>
              <a:rPr sz="2700" dirty="0">
                <a:latin typeface="Times New Roman"/>
                <a:cs typeface="Times New Roman"/>
              </a:rPr>
              <a:t>в</a:t>
            </a:r>
            <a:r>
              <a:rPr sz="2700" spc="-40" dirty="0">
                <a:latin typeface="Times New Roman"/>
                <a:cs typeface="Times New Roman"/>
              </a:rPr>
              <a:t> </a:t>
            </a:r>
            <a:r>
              <a:rPr sz="2700" spc="-10" dirty="0">
                <a:latin typeface="Times New Roman"/>
                <a:cs typeface="Times New Roman"/>
              </a:rPr>
              <a:t>предыдущей </a:t>
            </a:r>
            <a:r>
              <a:rPr sz="2700" dirty="0">
                <a:latin typeface="Times New Roman"/>
                <a:cs typeface="Times New Roman"/>
              </a:rPr>
              <a:t>редакции</a:t>
            </a:r>
            <a:r>
              <a:rPr sz="2700" spc="-70" dirty="0">
                <a:latin typeface="Times New Roman"/>
                <a:cs typeface="Times New Roman"/>
              </a:rPr>
              <a:t> </a:t>
            </a:r>
            <a:r>
              <a:rPr sz="2700" dirty="0">
                <a:latin typeface="Times New Roman"/>
                <a:cs typeface="Times New Roman"/>
              </a:rPr>
              <a:t>Стандарт</a:t>
            </a:r>
            <a:r>
              <a:rPr sz="2700" spc="-85" dirty="0">
                <a:latin typeface="Times New Roman"/>
                <a:cs typeface="Times New Roman"/>
              </a:rPr>
              <a:t> </a:t>
            </a:r>
            <a:r>
              <a:rPr sz="2700" dirty="0">
                <a:latin typeface="Times New Roman"/>
                <a:cs typeface="Times New Roman"/>
              </a:rPr>
              <a:t>включал</a:t>
            </a:r>
            <a:r>
              <a:rPr sz="2700" spc="-55" dirty="0">
                <a:latin typeface="Times New Roman"/>
                <a:cs typeface="Times New Roman"/>
              </a:rPr>
              <a:t> </a:t>
            </a:r>
            <a:r>
              <a:rPr sz="2700" spc="-20" dirty="0">
                <a:latin typeface="Times New Roman"/>
                <a:cs typeface="Times New Roman"/>
              </a:rPr>
              <a:t>только</a:t>
            </a:r>
            <a:r>
              <a:rPr sz="2700" spc="-90" dirty="0">
                <a:latin typeface="Times New Roman"/>
                <a:cs typeface="Times New Roman"/>
              </a:rPr>
              <a:t> </a:t>
            </a:r>
            <a:r>
              <a:rPr sz="2700" spc="-10" dirty="0">
                <a:latin typeface="Times New Roman"/>
                <a:cs typeface="Times New Roman"/>
              </a:rPr>
              <a:t>общие </a:t>
            </a:r>
            <a:r>
              <a:rPr sz="2700" dirty="0">
                <a:latin typeface="Times New Roman"/>
                <a:cs typeface="Times New Roman"/>
              </a:rPr>
              <a:t>установки</a:t>
            </a:r>
            <a:r>
              <a:rPr sz="2700" spc="-45" dirty="0">
                <a:latin typeface="Times New Roman"/>
                <a:cs typeface="Times New Roman"/>
              </a:rPr>
              <a:t> </a:t>
            </a:r>
            <a:r>
              <a:rPr sz="2700" dirty="0">
                <a:latin typeface="Times New Roman"/>
                <a:cs typeface="Times New Roman"/>
              </a:rPr>
              <a:t>на</a:t>
            </a:r>
            <a:r>
              <a:rPr sz="2700" spc="-35" dirty="0">
                <a:latin typeface="Times New Roman"/>
                <a:cs typeface="Times New Roman"/>
              </a:rPr>
              <a:t> </a:t>
            </a:r>
            <a:r>
              <a:rPr sz="2700" dirty="0">
                <a:latin typeface="Times New Roman"/>
                <a:cs typeface="Times New Roman"/>
              </a:rPr>
              <a:t>формирование</a:t>
            </a:r>
            <a:r>
              <a:rPr sz="2700" spc="-25" dirty="0">
                <a:latin typeface="Times New Roman"/>
                <a:cs typeface="Times New Roman"/>
              </a:rPr>
              <a:t> </a:t>
            </a:r>
            <a:r>
              <a:rPr sz="2700" spc="-10" dirty="0">
                <a:latin typeface="Times New Roman"/>
                <a:cs typeface="Times New Roman"/>
              </a:rPr>
              <a:t>определённых</a:t>
            </a:r>
            <a:endParaRPr sz="2700">
              <a:latin typeface="Times New Roman"/>
              <a:cs typeface="Times New Roman"/>
            </a:endParaRPr>
          </a:p>
          <a:p>
            <a:pPr marL="355600" marR="253365" algn="just">
              <a:lnSpc>
                <a:spcPct val="80000"/>
              </a:lnSpc>
            </a:pPr>
            <a:r>
              <a:rPr sz="2700" spc="-10" dirty="0">
                <a:latin typeface="Times New Roman"/>
                <a:cs typeface="Times New Roman"/>
              </a:rPr>
              <a:t>компетенций.</a:t>
            </a:r>
            <a:r>
              <a:rPr sz="2700" spc="10" dirty="0">
                <a:latin typeface="Times New Roman"/>
                <a:cs typeface="Times New Roman"/>
              </a:rPr>
              <a:t> </a:t>
            </a:r>
            <a:r>
              <a:rPr sz="2700" dirty="0">
                <a:latin typeface="Times New Roman"/>
                <a:cs typeface="Times New Roman"/>
              </a:rPr>
              <a:t>Учебные</a:t>
            </a:r>
            <a:r>
              <a:rPr sz="2700" spc="-5" dirty="0">
                <a:latin typeface="Times New Roman"/>
                <a:cs typeface="Times New Roman"/>
              </a:rPr>
              <a:t> </a:t>
            </a:r>
            <a:r>
              <a:rPr sz="2700" dirty="0">
                <a:latin typeface="Times New Roman"/>
                <a:cs typeface="Times New Roman"/>
              </a:rPr>
              <a:t>учреждения</a:t>
            </a:r>
            <a:r>
              <a:rPr sz="2700" spc="-20" dirty="0">
                <a:latin typeface="Times New Roman"/>
                <a:cs typeface="Times New Roman"/>
              </a:rPr>
              <a:t> </a:t>
            </a:r>
            <a:r>
              <a:rPr sz="2700" dirty="0">
                <a:latin typeface="Times New Roman"/>
                <a:cs typeface="Times New Roman"/>
              </a:rPr>
              <a:t>сами</a:t>
            </a:r>
            <a:r>
              <a:rPr sz="2700" spc="-15" dirty="0">
                <a:latin typeface="Times New Roman"/>
                <a:cs typeface="Times New Roman"/>
              </a:rPr>
              <a:t> </a:t>
            </a:r>
            <a:r>
              <a:rPr sz="2700" spc="-10" dirty="0">
                <a:latin typeface="Times New Roman"/>
                <a:cs typeface="Times New Roman"/>
              </a:rPr>
              <a:t>решали, </a:t>
            </a:r>
            <a:r>
              <a:rPr sz="2700" dirty="0">
                <a:latin typeface="Times New Roman"/>
                <a:cs typeface="Times New Roman"/>
              </a:rPr>
              <a:t>что</a:t>
            </a:r>
            <a:r>
              <a:rPr sz="2700" spc="-50" dirty="0">
                <a:latin typeface="Times New Roman"/>
                <a:cs typeface="Times New Roman"/>
              </a:rPr>
              <a:t> </a:t>
            </a:r>
            <a:r>
              <a:rPr sz="2700" dirty="0">
                <a:latin typeface="Times New Roman"/>
                <a:cs typeface="Times New Roman"/>
              </a:rPr>
              <a:t>именно</a:t>
            </a:r>
            <a:r>
              <a:rPr sz="2700" spc="-15" dirty="0">
                <a:latin typeface="Times New Roman"/>
                <a:cs typeface="Times New Roman"/>
              </a:rPr>
              <a:t> </a:t>
            </a:r>
            <a:r>
              <a:rPr sz="2700" dirty="0">
                <a:latin typeface="Times New Roman"/>
                <a:cs typeface="Times New Roman"/>
              </a:rPr>
              <a:t>и</a:t>
            </a:r>
            <a:r>
              <a:rPr sz="2700" spc="-55" dirty="0">
                <a:latin typeface="Times New Roman"/>
                <a:cs typeface="Times New Roman"/>
              </a:rPr>
              <a:t> </a:t>
            </a:r>
            <a:r>
              <a:rPr sz="2700" dirty="0">
                <a:latin typeface="Times New Roman"/>
                <a:cs typeface="Times New Roman"/>
              </a:rPr>
              <a:t>в</a:t>
            </a:r>
            <a:r>
              <a:rPr sz="2700" spc="-40" dirty="0">
                <a:latin typeface="Times New Roman"/>
                <a:cs typeface="Times New Roman"/>
              </a:rPr>
              <a:t> </a:t>
            </a:r>
            <a:r>
              <a:rPr sz="2700" spc="-20" dirty="0">
                <a:latin typeface="Times New Roman"/>
                <a:cs typeface="Times New Roman"/>
              </a:rPr>
              <a:t>каком</a:t>
            </a:r>
            <a:r>
              <a:rPr sz="2700" spc="-55" dirty="0">
                <a:latin typeface="Times New Roman"/>
                <a:cs typeface="Times New Roman"/>
              </a:rPr>
              <a:t> </a:t>
            </a:r>
            <a:r>
              <a:rPr sz="2700" dirty="0">
                <a:latin typeface="Times New Roman"/>
                <a:cs typeface="Times New Roman"/>
              </a:rPr>
              <a:t>классе</a:t>
            </a:r>
            <a:r>
              <a:rPr sz="2700" spc="-40" dirty="0">
                <a:latin typeface="Times New Roman"/>
                <a:cs typeface="Times New Roman"/>
              </a:rPr>
              <a:t> </a:t>
            </a:r>
            <a:r>
              <a:rPr sz="2700" dirty="0">
                <a:latin typeface="Times New Roman"/>
                <a:cs typeface="Times New Roman"/>
              </a:rPr>
              <a:t>изучать,</a:t>
            </a:r>
            <a:r>
              <a:rPr sz="2700" spc="-45" dirty="0">
                <a:latin typeface="Times New Roman"/>
                <a:cs typeface="Times New Roman"/>
              </a:rPr>
              <a:t> </a:t>
            </a:r>
            <a:r>
              <a:rPr sz="2700" spc="-10" dirty="0">
                <a:latin typeface="Times New Roman"/>
                <a:cs typeface="Times New Roman"/>
              </a:rPr>
              <a:t>поэтому </a:t>
            </a:r>
            <a:r>
              <a:rPr sz="2700" dirty="0">
                <a:latin typeface="Times New Roman"/>
                <a:cs typeface="Times New Roman"/>
              </a:rPr>
              <a:t>образовательные</a:t>
            </a:r>
            <a:r>
              <a:rPr sz="2700" spc="-60" dirty="0">
                <a:latin typeface="Times New Roman"/>
                <a:cs typeface="Times New Roman"/>
              </a:rPr>
              <a:t> </a:t>
            </a:r>
            <a:r>
              <a:rPr sz="2700" dirty="0">
                <a:latin typeface="Times New Roman"/>
                <a:cs typeface="Times New Roman"/>
              </a:rPr>
              <a:t>программы</a:t>
            </a:r>
            <a:r>
              <a:rPr sz="2700" spc="-40" dirty="0">
                <a:latin typeface="Times New Roman"/>
                <a:cs typeface="Times New Roman"/>
              </a:rPr>
              <a:t> </a:t>
            </a:r>
            <a:r>
              <a:rPr sz="2700" dirty="0">
                <a:latin typeface="Times New Roman"/>
                <a:cs typeface="Times New Roman"/>
              </a:rPr>
              <a:t>разных</a:t>
            </a:r>
            <a:r>
              <a:rPr sz="2700" spc="-50" dirty="0">
                <a:latin typeface="Times New Roman"/>
                <a:cs typeface="Times New Roman"/>
              </a:rPr>
              <a:t> </a:t>
            </a:r>
            <a:r>
              <a:rPr sz="2700" spc="-20" dirty="0">
                <a:latin typeface="Times New Roman"/>
                <a:cs typeface="Times New Roman"/>
              </a:rPr>
              <a:t>школ</a:t>
            </a:r>
            <a:endParaRPr sz="2700">
              <a:latin typeface="Times New Roman"/>
              <a:cs typeface="Times New Roman"/>
            </a:endParaRPr>
          </a:p>
          <a:p>
            <a:pPr marL="355600" algn="just">
              <a:lnSpc>
                <a:spcPts val="2270"/>
              </a:lnSpc>
            </a:pPr>
            <a:r>
              <a:rPr sz="2700" dirty="0">
                <a:latin typeface="Times New Roman"/>
                <a:cs typeface="Times New Roman"/>
              </a:rPr>
              <a:t>отличались,</a:t>
            </a:r>
            <a:r>
              <a:rPr sz="2700" spc="-35" dirty="0">
                <a:latin typeface="Times New Roman"/>
                <a:cs typeface="Times New Roman"/>
              </a:rPr>
              <a:t> </a:t>
            </a:r>
            <a:r>
              <a:rPr sz="2700" dirty="0">
                <a:latin typeface="Times New Roman"/>
                <a:cs typeface="Times New Roman"/>
              </a:rPr>
              <a:t>а</a:t>
            </a:r>
            <a:r>
              <a:rPr sz="2700" spc="-65" dirty="0">
                <a:latin typeface="Times New Roman"/>
                <a:cs typeface="Times New Roman"/>
              </a:rPr>
              <a:t> </a:t>
            </a:r>
            <a:r>
              <a:rPr sz="2700" spc="-25" dirty="0">
                <a:latin typeface="Times New Roman"/>
                <a:cs typeface="Times New Roman"/>
              </a:rPr>
              <a:t>результаты</a:t>
            </a:r>
            <a:r>
              <a:rPr sz="2700" spc="-75" dirty="0">
                <a:latin typeface="Times New Roman"/>
                <a:cs typeface="Times New Roman"/>
              </a:rPr>
              <a:t> </a:t>
            </a:r>
            <a:r>
              <a:rPr sz="2700" dirty="0">
                <a:latin typeface="Times New Roman"/>
                <a:cs typeface="Times New Roman"/>
              </a:rPr>
              <a:t>обучения</a:t>
            </a:r>
            <a:r>
              <a:rPr sz="2700" spc="-55" dirty="0">
                <a:latin typeface="Times New Roman"/>
                <a:cs typeface="Times New Roman"/>
              </a:rPr>
              <a:t> </a:t>
            </a:r>
            <a:r>
              <a:rPr sz="2700" dirty="0">
                <a:latin typeface="Times New Roman"/>
                <a:cs typeface="Times New Roman"/>
              </a:rPr>
              <a:t>не</a:t>
            </a:r>
            <a:r>
              <a:rPr sz="2700" spc="-70" dirty="0">
                <a:latin typeface="Times New Roman"/>
                <a:cs typeface="Times New Roman"/>
              </a:rPr>
              <a:t> </a:t>
            </a:r>
            <a:r>
              <a:rPr sz="2700" spc="-20" dirty="0">
                <a:latin typeface="Times New Roman"/>
                <a:cs typeface="Times New Roman"/>
              </a:rPr>
              <a:t>были</a:t>
            </a:r>
            <a:endParaRPr sz="2700">
              <a:latin typeface="Times New Roman"/>
              <a:cs typeface="Times New Roman"/>
            </a:endParaRPr>
          </a:p>
          <a:p>
            <a:pPr marL="355600" marR="5080" algn="just">
              <a:lnSpc>
                <a:spcPts val="2590"/>
              </a:lnSpc>
              <a:spcBef>
                <a:spcPts val="305"/>
              </a:spcBef>
            </a:pPr>
            <a:r>
              <a:rPr sz="2700" dirty="0">
                <a:latin typeface="Times New Roman"/>
                <a:cs typeface="Times New Roman"/>
              </a:rPr>
              <a:t>детализированы.</a:t>
            </a:r>
            <a:r>
              <a:rPr sz="2700" spc="-40" dirty="0">
                <a:latin typeface="Times New Roman"/>
                <a:cs typeface="Times New Roman"/>
              </a:rPr>
              <a:t> </a:t>
            </a:r>
            <a:r>
              <a:rPr sz="2700" dirty="0">
                <a:latin typeface="Times New Roman"/>
                <a:cs typeface="Times New Roman"/>
              </a:rPr>
              <a:t>Предполагается,</a:t>
            </a:r>
            <a:r>
              <a:rPr sz="2700" spc="-35" dirty="0">
                <a:latin typeface="Times New Roman"/>
                <a:cs typeface="Times New Roman"/>
              </a:rPr>
              <a:t> </a:t>
            </a:r>
            <a:r>
              <a:rPr sz="2700" dirty="0">
                <a:latin typeface="Times New Roman"/>
                <a:cs typeface="Times New Roman"/>
              </a:rPr>
              <a:t>что</a:t>
            </a:r>
            <a:r>
              <a:rPr sz="2700" spc="-45" dirty="0">
                <a:latin typeface="Times New Roman"/>
                <a:cs typeface="Times New Roman"/>
              </a:rPr>
              <a:t> </a:t>
            </a:r>
            <a:r>
              <a:rPr sz="2700" dirty="0">
                <a:latin typeface="Times New Roman"/>
                <a:cs typeface="Times New Roman"/>
              </a:rPr>
              <a:t>новые</a:t>
            </a:r>
            <a:r>
              <a:rPr sz="2700" spc="-40" dirty="0">
                <a:latin typeface="Times New Roman"/>
                <a:cs typeface="Times New Roman"/>
              </a:rPr>
              <a:t> </a:t>
            </a:r>
            <a:r>
              <a:rPr sz="2700" spc="-20" dirty="0">
                <a:latin typeface="Times New Roman"/>
                <a:cs typeface="Times New Roman"/>
              </a:rPr>
              <a:t>ФГОС </a:t>
            </a:r>
            <a:r>
              <a:rPr sz="2700" dirty="0">
                <a:latin typeface="Times New Roman"/>
                <a:cs typeface="Times New Roman"/>
              </a:rPr>
              <a:t>определяют</a:t>
            </a:r>
            <a:r>
              <a:rPr sz="2700" spc="-40" dirty="0">
                <a:latin typeface="Times New Roman"/>
                <a:cs typeface="Times New Roman"/>
              </a:rPr>
              <a:t> </a:t>
            </a:r>
            <a:r>
              <a:rPr sz="2700" dirty="0">
                <a:latin typeface="Times New Roman"/>
                <a:cs typeface="Times New Roman"/>
              </a:rPr>
              <a:t>чёткие</a:t>
            </a:r>
            <a:r>
              <a:rPr sz="2700" spc="-10" dirty="0">
                <a:latin typeface="Times New Roman"/>
                <a:cs typeface="Times New Roman"/>
              </a:rPr>
              <a:t> </a:t>
            </a:r>
            <a:r>
              <a:rPr sz="2700" dirty="0">
                <a:latin typeface="Times New Roman"/>
                <a:cs typeface="Times New Roman"/>
              </a:rPr>
              <a:t>требования</a:t>
            </a:r>
            <a:r>
              <a:rPr sz="2700" spc="-20" dirty="0">
                <a:latin typeface="Times New Roman"/>
                <a:cs typeface="Times New Roman"/>
              </a:rPr>
              <a:t> </a:t>
            </a:r>
            <a:r>
              <a:rPr sz="2700" dirty="0">
                <a:latin typeface="Times New Roman"/>
                <a:cs typeface="Times New Roman"/>
              </a:rPr>
              <a:t>к</a:t>
            </a:r>
            <a:r>
              <a:rPr sz="2700" spc="-25" dirty="0">
                <a:latin typeface="Times New Roman"/>
                <a:cs typeface="Times New Roman"/>
              </a:rPr>
              <a:t> </a:t>
            </a:r>
            <a:r>
              <a:rPr sz="2700" spc="-10" dirty="0">
                <a:latin typeface="Times New Roman"/>
                <a:cs typeface="Times New Roman"/>
              </a:rPr>
              <a:t>предметным </a:t>
            </a:r>
            <a:r>
              <a:rPr sz="2700" spc="-20" dirty="0">
                <a:latin typeface="Times New Roman"/>
                <a:cs typeface="Times New Roman"/>
              </a:rPr>
              <a:t>результатам</a:t>
            </a:r>
            <a:r>
              <a:rPr sz="2700" spc="-45" dirty="0">
                <a:latin typeface="Times New Roman"/>
                <a:cs typeface="Times New Roman"/>
              </a:rPr>
              <a:t> </a:t>
            </a:r>
            <a:r>
              <a:rPr sz="2700" dirty="0">
                <a:latin typeface="Times New Roman"/>
                <a:cs typeface="Times New Roman"/>
              </a:rPr>
              <a:t>по</a:t>
            </a:r>
            <a:r>
              <a:rPr sz="2700" spc="-20" dirty="0">
                <a:latin typeface="Times New Roman"/>
                <a:cs typeface="Times New Roman"/>
              </a:rPr>
              <a:t> </a:t>
            </a:r>
            <a:r>
              <a:rPr sz="2700" dirty="0">
                <a:latin typeface="Times New Roman"/>
                <a:cs typeface="Times New Roman"/>
              </a:rPr>
              <a:t>каждой</a:t>
            </a:r>
            <a:r>
              <a:rPr sz="2700" spc="-25" dirty="0">
                <a:latin typeface="Times New Roman"/>
                <a:cs typeface="Times New Roman"/>
              </a:rPr>
              <a:t> </a:t>
            </a:r>
            <a:r>
              <a:rPr sz="2700" dirty="0">
                <a:latin typeface="Times New Roman"/>
                <a:cs typeface="Times New Roman"/>
              </a:rPr>
              <a:t>учебной</a:t>
            </a:r>
            <a:r>
              <a:rPr sz="2700" spc="-20" dirty="0">
                <a:latin typeface="Times New Roman"/>
                <a:cs typeface="Times New Roman"/>
              </a:rPr>
              <a:t> </a:t>
            </a:r>
            <a:r>
              <a:rPr sz="2700" spc="-10" dirty="0">
                <a:latin typeface="Times New Roman"/>
                <a:cs typeface="Times New Roman"/>
              </a:rPr>
              <a:t>дисциплине.</a:t>
            </a:r>
            <a:endParaRPr sz="270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Появление нового понятия «функциональная грамотность»</a:t>
            </a:r>
            <a:endParaRPr lang="ru-RU" dirty="0">
              <a:solidFill>
                <a:srgbClr val="C00000"/>
              </a:solidFill>
            </a:endParaRPr>
          </a:p>
        </p:txBody>
      </p:sp>
      <p:sp>
        <p:nvSpPr>
          <p:cNvPr id="3" name="Текст 2"/>
          <p:cNvSpPr>
            <a:spLocks noGrp="1"/>
          </p:cNvSpPr>
          <p:nvPr>
            <p:ph type="body" idx="1"/>
          </p:nvPr>
        </p:nvSpPr>
        <p:spPr>
          <a:xfrm>
            <a:off x="838200" y="1676400"/>
            <a:ext cx="7303134" cy="4431983"/>
          </a:xfrm>
        </p:spPr>
        <p:txBody>
          <a:bodyPr/>
          <a:lstStyle/>
          <a:p>
            <a:pPr algn="just"/>
            <a:r>
              <a:rPr lang="ru-RU" b="1" dirty="0" smtClean="0"/>
              <a:t>Функциональная грамотность </a:t>
            </a:r>
            <a:r>
              <a:rPr lang="ru-RU" dirty="0" smtClean="0"/>
              <a:t>–это способность применять знания, полученные в школе, для решения повседневных задач. Для того, чтобы быть успешным в обучении, ребенок должен прежде всего уметь работать с информацией: находить ее, отделять нужное от ненужного, проверять факты, анализировать, обобщать и, что очень важно, перекладывать на собственный опыт. На рынке труда востребованы те специалисты, которые способны быстро реагировать на любые вызовы, осваивать новые знания и применять их в решении возникающих проблем. Это и есть </a:t>
            </a:r>
            <a:r>
              <a:rPr lang="ru-RU" b="1" dirty="0" smtClean="0"/>
              <a:t>функционально грамотные </a:t>
            </a:r>
            <a:r>
              <a:rPr lang="ru-RU" dirty="0" smtClean="0"/>
              <a:t>люди.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134" y="100329"/>
            <a:ext cx="7400925" cy="1671955"/>
          </a:xfrm>
          <a:prstGeom prst="rect">
            <a:avLst/>
          </a:prstGeom>
        </p:spPr>
        <p:txBody>
          <a:bodyPr vert="horz" wrap="square" lIns="0" tIns="12700" rIns="0" bIns="0" rtlCol="0">
            <a:spAutoFit/>
          </a:bodyPr>
          <a:lstStyle/>
          <a:p>
            <a:pPr marL="1412875" marR="5080" indent="-1400810">
              <a:lnSpc>
                <a:spcPct val="100000"/>
              </a:lnSpc>
              <a:spcBef>
                <a:spcPts val="100"/>
              </a:spcBef>
              <a:tabLst>
                <a:tab pos="1364615" algn="l"/>
                <a:tab pos="3262629" algn="l"/>
              </a:tabLst>
            </a:pPr>
            <a:r>
              <a:rPr sz="5400" spc="-25" dirty="0">
                <a:solidFill>
                  <a:srgbClr val="C00000"/>
                </a:solidFill>
              </a:rPr>
              <a:t>«Не</a:t>
            </a:r>
            <a:r>
              <a:rPr sz="5400" dirty="0">
                <a:solidFill>
                  <a:srgbClr val="C00000"/>
                </a:solidFill>
              </a:rPr>
              <a:t>	дай</a:t>
            </a:r>
            <a:r>
              <a:rPr sz="5400" spc="10" dirty="0">
                <a:solidFill>
                  <a:srgbClr val="C00000"/>
                </a:solidFill>
              </a:rPr>
              <a:t> </a:t>
            </a:r>
            <a:r>
              <a:rPr sz="5400" dirty="0">
                <a:solidFill>
                  <a:srgbClr val="C00000"/>
                </a:solidFill>
              </a:rPr>
              <a:t>вам</a:t>
            </a:r>
            <a:r>
              <a:rPr sz="5400" spc="-15" dirty="0">
                <a:solidFill>
                  <a:srgbClr val="C00000"/>
                </a:solidFill>
              </a:rPr>
              <a:t> </a:t>
            </a:r>
            <a:r>
              <a:rPr sz="5400" dirty="0">
                <a:solidFill>
                  <a:srgbClr val="C00000"/>
                </a:solidFill>
              </a:rPr>
              <a:t>Бог</a:t>
            </a:r>
            <a:r>
              <a:rPr sz="5400" spc="-15" dirty="0">
                <a:solidFill>
                  <a:srgbClr val="C00000"/>
                </a:solidFill>
              </a:rPr>
              <a:t> </a:t>
            </a:r>
            <a:r>
              <a:rPr sz="5400" dirty="0">
                <a:solidFill>
                  <a:srgbClr val="C00000"/>
                </a:solidFill>
              </a:rPr>
              <a:t>жить</a:t>
            </a:r>
            <a:r>
              <a:rPr sz="5400" spc="-10" dirty="0">
                <a:solidFill>
                  <a:srgbClr val="C00000"/>
                </a:solidFill>
              </a:rPr>
              <a:t> </a:t>
            </a:r>
            <a:r>
              <a:rPr sz="5400" spc="-50" dirty="0">
                <a:solidFill>
                  <a:srgbClr val="C00000"/>
                </a:solidFill>
              </a:rPr>
              <a:t>в </a:t>
            </a:r>
            <a:r>
              <a:rPr sz="5400" spc="-10" dirty="0">
                <a:solidFill>
                  <a:srgbClr val="C00000"/>
                </a:solidFill>
              </a:rPr>
              <a:t>эпоху</a:t>
            </a:r>
            <a:r>
              <a:rPr sz="5400" dirty="0">
                <a:solidFill>
                  <a:srgbClr val="C00000"/>
                </a:solidFill>
              </a:rPr>
              <a:t>	</a:t>
            </a:r>
            <a:r>
              <a:rPr sz="5400" spc="-10" dirty="0">
                <a:solidFill>
                  <a:srgbClr val="C00000"/>
                </a:solidFill>
              </a:rPr>
              <a:t>перемен,</a:t>
            </a:r>
            <a:endParaRPr sz="5400"/>
          </a:p>
        </p:txBody>
      </p:sp>
      <p:sp>
        <p:nvSpPr>
          <p:cNvPr id="3" name="object 3"/>
          <p:cNvSpPr txBox="1"/>
          <p:nvPr/>
        </p:nvSpPr>
        <p:spPr>
          <a:xfrm>
            <a:off x="869696" y="1804162"/>
            <a:ext cx="4885055" cy="3807460"/>
          </a:xfrm>
          <a:prstGeom prst="rect">
            <a:avLst/>
          </a:prstGeom>
        </p:spPr>
        <p:txBody>
          <a:bodyPr vert="horz" wrap="square" lIns="0" tIns="13335" rIns="0" bIns="0" rtlCol="0">
            <a:spAutoFit/>
          </a:bodyPr>
          <a:lstStyle/>
          <a:p>
            <a:pPr marL="21590" marR="504190" indent="-9525">
              <a:lnSpc>
                <a:spcPct val="100000"/>
              </a:lnSpc>
              <a:spcBef>
                <a:spcPts val="105"/>
              </a:spcBef>
            </a:pPr>
            <a:r>
              <a:rPr sz="3500" b="1" dirty="0">
                <a:solidFill>
                  <a:srgbClr val="001F5F"/>
                </a:solidFill>
                <a:latin typeface="Times New Roman"/>
                <a:cs typeface="Times New Roman"/>
              </a:rPr>
              <a:t>…если</a:t>
            </a:r>
            <a:r>
              <a:rPr sz="3500" b="1" spc="-35" dirty="0">
                <a:solidFill>
                  <a:srgbClr val="001F5F"/>
                </a:solidFill>
                <a:latin typeface="Times New Roman"/>
                <a:cs typeface="Times New Roman"/>
              </a:rPr>
              <a:t> </a:t>
            </a:r>
            <a:r>
              <a:rPr sz="3500" b="1" dirty="0">
                <a:solidFill>
                  <a:srgbClr val="001F5F"/>
                </a:solidFill>
                <a:latin typeface="Times New Roman"/>
                <a:cs typeface="Times New Roman"/>
              </a:rPr>
              <a:t>вы</a:t>
            </a:r>
            <a:r>
              <a:rPr sz="3500" b="1" spc="15" dirty="0">
                <a:solidFill>
                  <a:srgbClr val="001F5F"/>
                </a:solidFill>
                <a:latin typeface="Times New Roman"/>
                <a:cs typeface="Times New Roman"/>
              </a:rPr>
              <a:t> </a:t>
            </a:r>
            <a:r>
              <a:rPr sz="3500" b="1" dirty="0">
                <a:solidFill>
                  <a:srgbClr val="001F5F"/>
                </a:solidFill>
                <a:latin typeface="Times New Roman"/>
                <a:cs typeface="Times New Roman"/>
              </a:rPr>
              <a:t>не</a:t>
            </a:r>
            <a:r>
              <a:rPr sz="3500" b="1" spc="10" dirty="0">
                <a:solidFill>
                  <a:srgbClr val="001F5F"/>
                </a:solidFill>
                <a:latin typeface="Times New Roman"/>
                <a:cs typeface="Times New Roman"/>
              </a:rPr>
              <a:t> </a:t>
            </a:r>
            <a:r>
              <a:rPr sz="3500" b="1" spc="-30" dirty="0">
                <a:solidFill>
                  <a:srgbClr val="001F5F"/>
                </a:solidFill>
                <a:latin typeface="Times New Roman"/>
                <a:cs typeface="Times New Roman"/>
              </a:rPr>
              <a:t>сможете </a:t>
            </a:r>
            <a:r>
              <a:rPr sz="3500" b="1" spc="-10" dirty="0">
                <a:solidFill>
                  <a:srgbClr val="001F5F"/>
                </a:solidFill>
                <a:latin typeface="Times New Roman"/>
                <a:cs typeface="Times New Roman"/>
              </a:rPr>
              <a:t>воспользоваться</a:t>
            </a:r>
            <a:endParaRPr sz="3500">
              <a:latin typeface="Times New Roman"/>
              <a:cs typeface="Times New Roman"/>
            </a:endParaRPr>
          </a:p>
          <a:p>
            <a:pPr marL="21590">
              <a:lnSpc>
                <a:spcPct val="100000"/>
              </a:lnSpc>
            </a:pPr>
            <a:r>
              <a:rPr sz="3500" b="1" spc="-10" dirty="0">
                <a:solidFill>
                  <a:srgbClr val="C00000"/>
                </a:solidFill>
                <a:latin typeface="Times New Roman"/>
                <a:cs typeface="Times New Roman"/>
              </a:rPr>
              <a:t>ПРЕИМУЩЕСТВАМИ</a:t>
            </a:r>
            <a:endParaRPr sz="3500">
              <a:latin typeface="Times New Roman"/>
              <a:cs typeface="Times New Roman"/>
            </a:endParaRPr>
          </a:p>
          <a:p>
            <a:pPr marL="21590">
              <a:lnSpc>
                <a:spcPct val="100000"/>
              </a:lnSpc>
            </a:pPr>
            <a:r>
              <a:rPr sz="3500" b="1" dirty="0">
                <a:solidFill>
                  <a:srgbClr val="001F5F"/>
                </a:solidFill>
                <a:latin typeface="Times New Roman"/>
                <a:cs typeface="Times New Roman"/>
              </a:rPr>
              <a:t>этих</a:t>
            </a:r>
            <a:r>
              <a:rPr sz="3500" b="1" spc="-15" dirty="0">
                <a:solidFill>
                  <a:srgbClr val="001F5F"/>
                </a:solidFill>
                <a:latin typeface="Times New Roman"/>
                <a:cs typeface="Times New Roman"/>
              </a:rPr>
              <a:t> </a:t>
            </a:r>
            <a:r>
              <a:rPr sz="3500" b="1" spc="-10" dirty="0">
                <a:solidFill>
                  <a:srgbClr val="001F5F"/>
                </a:solidFill>
                <a:latin typeface="Times New Roman"/>
                <a:cs typeface="Times New Roman"/>
              </a:rPr>
              <a:t>перемен»</a:t>
            </a:r>
            <a:endParaRPr sz="3500">
              <a:latin typeface="Times New Roman"/>
              <a:cs typeface="Times New Roman"/>
            </a:endParaRPr>
          </a:p>
          <a:p>
            <a:pPr marL="553085">
              <a:lnSpc>
                <a:spcPct val="100000"/>
              </a:lnSpc>
              <a:spcBef>
                <a:spcPts val="2945"/>
              </a:spcBef>
            </a:pPr>
            <a:r>
              <a:rPr sz="2800" b="1" spc="-10" dirty="0">
                <a:solidFill>
                  <a:srgbClr val="001F5F"/>
                </a:solidFill>
                <a:latin typeface="Times New Roman"/>
                <a:cs typeface="Times New Roman"/>
              </a:rPr>
              <a:t>Китайская</a:t>
            </a:r>
            <a:endParaRPr sz="2800">
              <a:latin typeface="Times New Roman"/>
              <a:cs typeface="Times New Roman"/>
            </a:endParaRPr>
          </a:p>
          <a:p>
            <a:pPr marL="2153920">
              <a:lnSpc>
                <a:spcPts val="3329"/>
              </a:lnSpc>
            </a:pPr>
            <a:r>
              <a:rPr sz="2800" b="1" spc="-10" dirty="0">
                <a:solidFill>
                  <a:srgbClr val="001F5F"/>
                </a:solidFill>
                <a:latin typeface="Times New Roman"/>
                <a:cs typeface="Times New Roman"/>
              </a:rPr>
              <a:t>народная</a:t>
            </a:r>
            <a:endParaRPr sz="2800">
              <a:latin typeface="Times New Roman"/>
              <a:cs typeface="Times New Roman"/>
            </a:endParaRPr>
          </a:p>
          <a:p>
            <a:pPr marL="3399154">
              <a:lnSpc>
                <a:spcPts val="3329"/>
              </a:lnSpc>
            </a:pPr>
            <a:r>
              <a:rPr sz="2800" b="1" spc="-25" dirty="0">
                <a:solidFill>
                  <a:srgbClr val="001F5F"/>
                </a:solidFill>
                <a:latin typeface="Times New Roman"/>
                <a:cs typeface="Times New Roman"/>
              </a:rPr>
              <a:t>мудрость</a:t>
            </a:r>
            <a:endParaRPr sz="2800">
              <a:latin typeface="Times New Roman"/>
              <a:cs typeface="Times New Roman"/>
            </a:endParaRPr>
          </a:p>
        </p:txBody>
      </p:sp>
      <p:pic>
        <p:nvPicPr>
          <p:cNvPr id="4" name="object 4"/>
          <p:cNvPicPr/>
          <p:nvPr/>
        </p:nvPicPr>
        <p:blipFill>
          <a:blip r:embed="rId2" cstate="print">
            <a:clrChange>
              <a:clrFrom>
                <a:srgbClr val="F6F6F6"/>
              </a:clrFrom>
              <a:clrTo>
                <a:srgbClr val="F6F6F6">
                  <a:alpha val="0"/>
                </a:srgbClr>
              </a:clrTo>
            </a:clrChange>
          </a:blip>
          <a:stretch>
            <a:fillRect/>
          </a:stretch>
        </p:blipFill>
        <p:spPr>
          <a:xfrm>
            <a:off x="5786373" y="1857400"/>
            <a:ext cx="3214751" cy="47148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21868" y="152400"/>
            <a:ext cx="7888732" cy="6524863"/>
          </a:xfrm>
        </p:spPr>
        <p:txBody>
          <a:bodyPr/>
          <a:lstStyle/>
          <a:p>
            <a:r>
              <a:rPr lang="ru-RU" dirty="0" smtClean="0"/>
              <a:t> </a:t>
            </a:r>
            <a:r>
              <a:rPr lang="ru-RU" b="1" dirty="0" smtClean="0">
                <a:solidFill>
                  <a:srgbClr val="C00000"/>
                </a:solidFill>
              </a:rPr>
              <a:t>Функциональная грамотность </a:t>
            </a:r>
            <a:r>
              <a:rPr lang="ru-RU" dirty="0" smtClean="0"/>
              <a:t>включает в себя:</a:t>
            </a:r>
          </a:p>
          <a:p>
            <a:pPr>
              <a:buFont typeface="Wingdings" pitchFamily="2" charset="2"/>
              <a:buChar char="v"/>
            </a:pPr>
            <a:r>
              <a:rPr lang="ru-RU" dirty="0" smtClean="0"/>
              <a:t>читательскую грамотность</a:t>
            </a:r>
          </a:p>
          <a:p>
            <a:pPr>
              <a:buFont typeface="Wingdings" pitchFamily="2" charset="2"/>
              <a:buChar char="v"/>
            </a:pPr>
            <a:r>
              <a:rPr lang="ru-RU" dirty="0" smtClean="0"/>
              <a:t>математическую грамотность</a:t>
            </a:r>
          </a:p>
          <a:p>
            <a:pPr>
              <a:buFont typeface="Wingdings" pitchFamily="2" charset="2"/>
              <a:buChar char="v"/>
            </a:pPr>
            <a:r>
              <a:rPr lang="ru-RU" dirty="0" smtClean="0"/>
              <a:t>естественно - научную грамотность</a:t>
            </a:r>
          </a:p>
          <a:p>
            <a:pPr>
              <a:buFont typeface="Wingdings" pitchFamily="2" charset="2"/>
              <a:buChar char="v"/>
            </a:pPr>
            <a:r>
              <a:rPr lang="ru-RU" dirty="0" smtClean="0"/>
              <a:t>глобальные компетенции</a:t>
            </a:r>
          </a:p>
          <a:p>
            <a:pPr>
              <a:buFont typeface="Wingdings" pitchFamily="2" charset="2"/>
              <a:buChar char="v"/>
            </a:pPr>
            <a:r>
              <a:rPr lang="ru-RU" dirty="0" err="1" smtClean="0"/>
              <a:t>креативное</a:t>
            </a:r>
            <a:r>
              <a:rPr lang="ru-RU" dirty="0" smtClean="0"/>
              <a:t> мышление</a:t>
            </a:r>
          </a:p>
          <a:p>
            <a:pPr>
              <a:buFont typeface="Wingdings" pitchFamily="2" charset="2"/>
              <a:buChar char="v"/>
            </a:pPr>
            <a:r>
              <a:rPr lang="ru-RU" dirty="0" smtClean="0"/>
              <a:t>финансовая грамотность</a:t>
            </a:r>
          </a:p>
          <a:p>
            <a:pPr>
              <a:buFont typeface="Wingdings" pitchFamily="2" charset="2"/>
              <a:buChar char="v"/>
            </a:pPr>
            <a:r>
              <a:rPr lang="ru-RU" dirty="0" smtClean="0"/>
              <a:t>компьютерная грамотность</a:t>
            </a:r>
          </a:p>
          <a:p>
            <a:r>
              <a:rPr lang="ru-RU" b="1" dirty="0" smtClean="0">
                <a:solidFill>
                  <a:srgbClr val="C00000"/>
                </a:solidFill>
              </a:rPr>
              <a:t>Формирование функциональной грамотности учеников- задача каждого современного педагога. </a:t>
            </a:r>
          </a:p>
          <a:p>
            <a:pPr algn="just"/>
            <a:r>
              <a:rPr lang="ru-RU" sz="2300" dirty="0" smtClean="0"/>
              <a:t>Это непростой процесс, где от самого учителя требуется </a:t>
            </a:r>
            <a:r>
              <a:rPr lang="ru-RU" sz="2300" dirty="0" err="1" smtClean="0"/>
              <a:t>креативность</a:t>
            </a:r>
            <a:r>
              <a:rPr lang="ru-RU" sz="2300" dirty="0" smtClean="0"/>
              <a:t> и творческое мышление, использование инновационных форм и методов обучения. Успешное овладение компонентами функциональной грамотности поможет воспитать инициативную, самостоятельную, социально ответственную личность, которая способна адаптироваться и находить свое место в постоянно меняющемся мире.</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07086"/>
            <a:ext cx="7335925" cy="1858842"/>
          </a:xfrm>
          <a:prstGeom prst="rect">
            <a:avLst/>
          </a:prstGeom>
        </p:spPr>
        <p:txBody>
          <a:bodyPr vert="horz" wrap="square" lIns="0" tIns="12065" rIns="0" bIns="0" rtlCol="0">
            <a:spAutoFit/>
          </a:bodyPr>
          <a:lstStyle/>
          <a:p>
            <a:pPr marL="673735" marR="5080" indent="-661670" algn="ctr">
              <a:lnSpc>
                <a:spcPct val="100000"/>
              </a:lnSpc>
              <a:spcBef>
                <a:spcPts val="95"/>
              </a:spcBef>
            </a:pPr>
            <a:r>
              <a:rPr dirty="0">
                <a:solidFill>
                  <a:srgbClr val="C00000"/>
                </a:solidFill>
              </a:rPr>
              <a:t>Новые</a:t>
            </a:r>
            <a:r>
              <a:rPr spc="-200" dirty="0">
                <a:solidFill>
                  <a:srgbClr val="C00000"/>
                </a:solidFill>
              </a:rPr>
              <a:t> </a:t>
            </a:r>
            <a:r>
              <a:rPr dirty="0">
                <a:solidFill>
                  <a:srgbClr val="C00000"/>
                </a:solidFill>
              </a:rPr>
              <a:t>ФГОС</a:t>
            </a:r>
            <a:r>
              <a:rPr>
                <a:solidFill>
                  <a:srgbClr val="C00000"/>
                </a:solidFill>
              </a:rPr>
              <a:t>,</a:t>
            </a:r>
            <a:r>
              <a:rPr spc="-200">
                <a:solidFill>
                  <a:srgbClr val="C00000"/>
                </a:solidFill>
              </a:rPr>
              <a:t> </a:t>
            </a:r>
            <a:r>
              <a:rPr lang="ru-RU" spc="-200" dirty="0" smtClean="0">
                <a:solidFill>
                  <a:srgbClr val="C00000"/>
                </a:solidFill>
              </a:rPr>
              <a:t/>
            </a:r>
            <a:br>
              <a:rPr lang="ru-RU" spc="-200" dirty="0" smtClean="0">
                <a:solidFill>
                  <a:srgbClr val="C00000"/>
                </a:solidFill>
              </a:rPr>
            </a:br>
            <a:r>
              <a:rPr spc="-10" smtClean="0">
                <a:solidFill>
                  <a:srgbClr val="C00000"/>
                </a:solidFill>
              </a:rPr>
              <a:t>которые</a:t>
            </a:r>
            <a:r>
              <a:rPr spc="-215" smtClean="0">
                <a:solidFill>
                  <a:srgbClr val="C00000"/>
                </a:solidFill>
              </a:rPr>
              <a:t> </a:t>
            </a:r>
            <a:r>
              <a:rPr spc="-25" smtClean="0">
                <a:solidFill>
                  <a:srgbClr val="C00000"/>
                </a:solidFill>
              </a:rPr>
              <a:t>действ</a:t>
            </a:r>
            <a:r>
              <a:rPr lang="ru-RU" spc="-25" dirty="0" smtClean="0">
                <a:solidFill>
                  <a:srgbClr val="C00000"/>
                </a:solidFill>
              </a:rPr>
              <a:t>уют</a:t>
            </a:r>
            <a:r>
              <a:rPr spc="-85" smtClean="0">
                <a:solidFill>
                  <a:srgbClr val="C00000"/>
                </a:solidFill>
              </a:rPr>
              <a:t> </a:t>
            </a:r>
            <a:r>
              <a:rPr dirty="0">
                <a:solidFill>
                  <a:srgbClr val="C00000"/>
                </a:solidFill>
              </a:rPr>
              <a:t>с</a:t>
            </a:r>
            <a:r>
              <a:rPr spc="-80" dirty="0">
                <a:solidFill>
                  <a:srgbClr val="C00000"/>
                </a:solidFill>
              </a:rPr>
              <a:t> </a:t>
            </a:r>
            <a:r>
              <a:rPr dirty="0">
                <a:solidFill>
                  <a:srgbClr val="C00000"/>
                </a:solidFill>
              </a:rPr>
              <a:t>2022</a:t>
            </a:r>
            <a:r>
              <a:rPr spc="-85" dirty="0">
                <a:solidFill>
                  <a:srgbClr val="C00000"/>
                </a:solidFill>
              </a:rPr>
              <a:t> </a:t>
            </a:r>
            <a:r>
              <a:rPr spc="-20" dirty="0">
                <a:solidFill>
                  <a:srgbClr val="C00000"/>
                </a:solidFill>
              </a:rPr>
              <a:t>года</a:t>
            </a:r>
          </a:p>
        </p:txBody>
      </p:sp>
      <p:pic>
        <p:nvPicPr>
          <p:cNvPr id="3" name="object 3"/>
          <p:cNvPicPr/>
          <p:nvPr/>
        </p:nvPicPr>
        <p:blipFill>
          <a:blip r:embed="rId2" cstate="print"/>
          <a:stretch>
            <a:fillRect/>
          </a:stretch>
        </p:blipFill>
        <p:spPr>
          <a:xfrm>
            <a:off x="428599" y="1714500"/>
            <a:ext cx="2071751" cy="1954657"/>
          </a:xfrm>
          <a:prstGeom prst="rect">
            <a:avLst/>
          </a:prstGeom>
        </p:spPr>
      </p:pic>
      <p:pic>
        <p:nvPicPr>
          <p:cNvPr id="4" name="object 4"/>
          <p:cNvPicPr/>
          <p:nvPr/>
        </p:nvPicPr>
        <p:blipFill>
          <a:blip r:embed="rId3" cstate="print"/>
          <a:stretch>
            <a:fillRect/>
          </a:stretch>
        </p:blipFill>
        <p:spPr>
          <a:xfrm>
            <a:off x="2861653" y="1718659"/>
            <a:ext cx="2545879" cy="2042318"/>
          </a:xfrm>
          <a:prstGeom prst="rect">
            <a:avLst/>
          </a:prstGeom>
        </p:spPr>
      </p:pic>
      <p:pic>
        <p:nvPicPr>
          <p:cNvPr id="5" name="object 5"/>
          <p:cNvPicPr/>
          <p:nvPr/>
        </p:nvPicPr>
        <p:blipFill>
          <a:blip r:embed="rId4" cstate="print"/>
          <a:stretch>
            <a:fillRect/>
          </a:stretch>
        </p:blipFill>
        <p:spPr>
          <a:xfrm>
            <a:off x="5929376" y="4000500"/>
            <a:ext cx="2920746" cy="1988693"/>
          </a:xfrm>
          <a:prstGeom prst="rect">
            <a:avLst/>
          </a:prstGeom>
        </p:spPr>
      </p:pic>
      <p:pic>
        <p:nvPicPr>
          <p:cNvPr id="6" name="object 6"/>
          <p:cNvPicPr/>
          <p:nvPr/>
        </p:nvPicPr>
        <p:blipFill>
          <a:blip r:embed="rId5" cstate="print"/>
          <a:stretch>
            <a:fillRect/>
          </a:stretch>
        </p:blipFill>
        <p:spPr>
          <a:xfrm>
            <a:off x="5929376" y="1785873"/>
            <a:ext cx="2637028" cy="1928876"/>
          </a:xfrm>
          <a:prstGeom prst="rect">
            <a:avLst/>
          </a:prstGeom>
        </p:spPr>
      </p:pic>
      <p:pic>
        <p:nvPicPr>
          <p:cNvPr id="7" name="object 7"/>
          <p:cNvPicPr/>
          <p:nvPr/>
        </p:nvPicPr>
        <p:blipFill>
          <a:blip r:embed="rId6" cstate="print"/>
          <a:stretch>
            <a:fillRect/>
          </a:stretch>
        </p:blipFill>
        <p:spPr>
          <a:xfrm>
            <a:off x="214287" y="4071950"/>
            <a:ext cx="2786126" cy="2024050"/>
          </a:xfrm>
          <a:prstGeom prst="rect">
            <a:avLst/>
          </a:prstGeom>
        </p:spPr>
      </p:pic>
      <p:pic>
        <p:nvPicPr>
          <p:cNvPr id="8" name="object 8"/>
          <p:cNvPicPr/>
          <p:nvPr/>
        </p:nvPicPr>
        <p:blipFill>
          <a:blip r:embed="rId7" cstate="print"/>
          <a:stretch>
            <a:fillRect/>
          </a:stretch>
        </p:blipFill>
        <p:spPr>
          <a:xfrm>
            <a:off x="3143250" y="4143324"/>
            <a:ext cx="2637028" cy="202887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9400" y="457200"/>
            <a:ext cx="3657711" cy="1053245"/>
          </a:xfrm>
          <a:prstGeom prst="rect">
            <a:avLst/>
          </a:prstGeom>
        </p:spPr>
      </p:pic>
      <p:sp>
        <p:nvSpPr>
          <p:cNvPr id="3" name="object 3"/>
          <p:cNvSpPr txBox="1"/>
          <p:nvPr/>
        </p:nvSpPr>
        <p:spPr>
          <a:xfrm>
            <a:off x="1219200" y="1905000"/>
            <a:ext cx="7331709" cy="1749197"/>
          </a:xfrm>
          <a:prstGeom prst="rect">
            <a:avLst/>
          </a:prstGeom>
        </p:spPr>
        <p:txBody>
          <a:bodyPr vert="horz" wrap="square" lIns="0" tIns="12700" rIns="0" bIns="0" rtlCol="0">
            <a:spAutoFit/>
          </a:bodyPr>
          <a:lstStyle/>
          <a:p>
            <a:pPr marL="723900" algn="just">
              <a:lnSpc>
                <a:spcPct val="100000"/>
              </a:lnSpc>
              <a:spcBef>
                <a:spcPts val="100"/>
              </a:spcBef>
            </a:pPr>
            <a:r>
              <a:rPr lang="ru-RU" sz="2800" dirty="0" smtClean="0">
                <a:latin typeface="Times New Roman"/>
                <a:cs typeface="Times New Roman"/>
              </a:rPr>
              <a:t>Итак, </a:t>
            </a:r>
            <a:r>
              <a:rPr lang="ru-RU" sz="2800" dirty="0" err="1" smtClean="0">
                <a:latin typeface="Times New Roman"/>
                <a:cs typeface="Times New Roman"/>
              </a:rPr>
              <a:t>н</a:t>
            </a:r>
            <a:r>
              <a:rPr sz="2800" smtClean="0">
                <a:latin typeface="Times New Roman"/>
                <a:cs typeface="Times New Roman"/>
              </a:rPr>
              <a:t>овые</a:t>
            </a:r>
            <a:r>
              <a:rPr sz="2800" spc="-65" smtClean="0">
                <a:latin typeface="Times New Roman"/>
                <a:cs typeface="Times New Roman"/>
              </a:rPr>
              <a:t> </a:t>
            </a:r>
            <a:r>
              <a:rPr sz="2800">
                <a:latin typeface="Times New Roman"/>
                <a:cs typeface="Times New Roman"/>
              </a:rPr>
              <a:t>ФГОС</a:t>
            </a:r>
            <a:r>
              <a:rPr sz="2800" spc="-50">
                <a:latin typeface="Times New Roman"/>
                <a:cs typeface="Times New Roman"/>
              </a:rPr>
              <a:t> </a:t>
            </a:r>
            <a:r>
              <a:rPr sz="2800" smtClean="0">
                <a:latin typeface="Times New Roman"/>
                <a:cs typeface="Times New Roman"/>
              </a:rPr>
              <a:t>нач</a:t>
            </a:r>
            <a:r>
              <a:rPr lang="ru-RU" sz="2800" dirty="0" smtClean="0">
                <a:latin typeface="Times New Roman"/>
                <a:cs typeface="Times New Roman"/>
              </a:rPr>
              <a:t>али </a:t>
            </a:r>
            <a:r>
              <a:rPr sz="2800" smtClean="0">
                <a:latin typeface="Times New Roman"/>
                <a:cs typeface="Times New Roman"/>
              </a:rPr>
              <a:t>действовать</a:t>
            </a:r>
            <a:r>
              <a:rPr sz="2800" spc="-55" smtClean="0">
                <a:latin typeface="Times New Roman"/>
                <a:cs typeface="Times New Roman"/>
              </a:rPr>
              <a:t> </a:t>
            </a:r>
            <a:r>
              <a:rPr sz="2800" spc="-50" dirty="0">
                <a:latin typeface="Times New Roman"/>
                <a:cs typeface="Times New Roman"/>
              </a:rPr>
              <a:t>с</a:t>
            </a:r>
            <a:endParaRPr sz="2800">
              <a:latin typeface="Times New Roman"/>
              <a:cs typeface="Times New Roman"/>
            </a:endParaRPr>
          </a:p>
          <a:p>
            <a:pPr marL="12700" marR="5080" algn="just">
              <a:lnSpc>
                <a:spcPct val="100000"/>
              </a:lnSpc>
              <a:spcBef>
                <a:spcPts val="95"/>
              </a:spcBef>
            </a:pPr>
            <a:r>
              <a:rPr sz="2800" dirty="0">
                <a:latin typeface="Times New Roman"/>
                <a:cs typeface="Times New Roman"/>
              </a:rPr>
              <a:t>1</a:t>
            </a:r>
            <a:r>
              <a:rPr sz="2800" spc="-55" dirty="0">
                <a:latin typeface="Times New Roman"/>
                <a:cs typeface="Times New Roman"/>
              </a:rPr>
              <a:t> </a:t>
            </a:r>
            <a:r>
              <a:rPr sz="2800" dirty="0">
                <a:latin typeface="Times New Roman"/>
                <a:cs typeface="Times New Roman"/>
              </a:rPr>
              <a:t>сентября</a:t>
            </a:r>
            <a:r>
              <a:rPr sz="2800" spc="-40" dirty="0">
                <a:latin typeface="Times New Roman"/>
                <a:cs typeface="Times New Roman"/>
              </a:rPr>
              <a:t> </a:t>
            </a:r>
            <a:r>
              <a:rPr sz="2800" dirty="0">
                <a:latin typeface="Times New Roman"/>
                <a:cs typeface="Times New Roman"/>
              </a:rPr>
              <a:t>2022</a:t>
            </a:r>
            <a:r>
              <a:rPr sz="2800" spc="-50" dirty="0">
                <a:latin typeface="Times New Roman"/>
                <a:cs typeface="Times New Roman"/>
              </a:rPr>
              <a:t> </a:t>
            </a:r>
            <a:r>
              <a:rPr sz="2800" dirty="0">
                <a:latin typeface="Times New Roman"/>
                <a:cs typeface="Times New Roman"/>
              </a:rPr>
              <a:t>года</a:t>
            </a:r>
            <a:r>
              <a:rPr sz="2800" spc="-45" dirty="0">
                <a:latin typeface="Times New Roman"/>
                <a:cs typeface="Times New Roman"/>
              </a:rPr>
              <a:t> </a:t>
            </a:r>
            <a:r>
              <a:rPr sz="2800" dirty="0">
                <a:latin typeface="Times New Roman"/>
                <a:cs typeface="Times New Roman"/>
              </a:rPr>
              <a:t>в</a:t>
            </a:r>
            <a:r>
              <a:rPr sz="2800" spc="-40" dirty="0">
                <a:latin typeface="Times New Roman"/>
                <a:cs typeface="Times New Roman"/>
              </a:rPr>
              <a:t> </a:t>
            </a:r>
            <a:r>
              <a:rPr sz="2800" dirty="0">
                <a:latin typeface="Times New Roman"/>
                <a:cs typeface="Times New Roman"/>
              </a:rPr>
              <a:t>каждой</a:t>
            </a:r>
            <a:r>
              <a:rPr sz="2800" spc="-40" dirty="0">
                <a:latin typeface="Times New Roman"/>
                <a:cs typeface="Times New Roman"/>
              </a:rPr>
              <a:t> </a:t>
            </a:r>
            <a:r>
              <a:rPr sz="2800" spc="-10" dirty="0">
                <a:latin typeface="Times New Roman"/>
                <a:cs typeface="Times New Roman"/>
              </a:rPr>
              <a:t>школе,</a:t>
            </a:r>
            <a:r>
              <a:rPr sz="2800" spc="-45" dirty="0">
                <a:latin typeface="Times New Roman"/>
                <a:cs typeface="Times New Roman"/>
              </a:rPr>
              <a:t> </a:t>
            </a:r>
            <a:r>
              <a:rPr sz="2800" dirty="0">
                <a:latin typeface="Times New Roman"/>
                <a:cs typeface="Times New Roman"/>
              </a:rPr>
              <a:t>а</a:t>
            </a:r>
            <a:r>
              <a:rPr sz="2800" spc="-40" dirty="0">
                <a:latin typeface="Times New Roman"/>
                <a:cs typeface="Times New Roman"/>
              </a:rPr>
              <a:t> </a:t>
            </a:r>
            <a:r>
              <a:rPr sz="2800" dirty="0">
                <a:latin typeface="Times New Roman"/>
                <a:cs typeface="Times New Roman"/>
              </a:rPr>
              <a:t>ребята,</a:t>
            </a:r>
            <a:r>
              <a:rPr sz="2800" spc="-40" dirty="0">
                <a:latin typeface="Times New Roman"/>
                <a:cs typeface="Times New Roman"/>
              </a:rPr>
              <a:t> </a:t>
            </a:r>
            <a:r>
              <a:rPr sz="2800" spc="-10">
                <a:latin typeface="Times New Roman"/>
                <a:cs typeface="Times New Roman"/>
              </a:rPr>
              <a:t>которые </a:t>
            </a:r>
            <a:r>
              <a:rPr sz="2800" spc="-30" smtClean="0">
                <a:latin typeface="Times New Roman"/>
                <a:cs typeface="Times New Roman"/>
              </a:rPr>
              <a:t>б</a:t>
            </a:r>
            <a:r>
              <a:rPr lang="ru-RU" sz="2800" spc="-30" dirty="0" err="1" smtClean="0">
                <a:latin typeface="Times New Roman"/>
                <a:cs typeface="Times New Roman"/>
              </a:rPr>
              <a:t>ыли</a:t>
            </a:r>
            <a:r>
              <a:rPr sz="2800" spc="-65" smtClean="0">
                <a:latin typeface="Times New Roman"/>
                <a:cs typeface="Times New Roman"/>
              </a:rPr>
              <a:t> </a:t>
            </a:r>
            <a:r>
              <a:rPr sz="2800" dirty="0">
                <a:latin typeface="Times New Roman"/>
                <a:cs typeface="Times New Roman"/>
              </a:rPr>
              <a:t>приняты</a:t>
            </a:r>
            <a:r>
              <a:rPr sz="2800" spc="-10" dirty="0">
                <a:latin typeface="Times New Roman"/>
                <a:cs typeface="Times New Roman"/>
              </a:rPr>
              <a:t> </a:t>
            </a:r>
            <a:r>
              <a:rPr sz="2800" dirty="0">
                <a:latin typeface="Times New Roman"/>
                <a:cs typeface="Times New Roman"/>
              </a:rPr>
              <a:t>в</a:t>
            </a:r>
            <a:r>
              <a:rPr sz="2800" spc="-20" dirty="0">
                <a:latin typeface="Times New Roman"/>
                <a:cs typeface="Times New Roman"/>
              </a:rPr>
              <a:t> </a:t>
            </a:r>
            <a:r>
              <a:rPr sz="2800" dirty="0">
                <a:latin typeface="Times New Roman"/>
                <a:cs typeface="Times New Roman"/>
              </a:rPr>
              <a:t>1</a:t>
            </a:r>
            <a:r>
              <a:rPr sz="2800" spc="-15" dirty="0">
                <a:latin typeface="Times New Roman"/>
                <a:cs typeface="Times New Roman"/>
              </a:rPr>
              <a:t> </a:t>
            </a:r>
            <a:r>
              <a:rPr sz="2800" dirty="0">
                <a:latin typeface="Times New Roman"/>
                <a:cs typeface="Times New Roman"/>
              </a:rPr>
              <a:t>и</a:t>
            </a:r>
            <a:r>
              <a:rPr sz="2800" spc="-25" dirty="0">
                <a:latin typeface="Times New Roman"/>
                <a:cs typeface="Times New Roman"/>
              </a:rPr>
              <a:t> </a:t>
            </a:r>
            <a:r>
              <a:rPr sz="2800" dirty="0">
                <a:latin typeface="Times New Roman"/>
                <a:cs typeface="Times New Roman"/>
              </a:rPr>
              <a:t>5</a:t>
            </a:r>
            <a:r>
              <a:rPr sz="2800" spc="-20" dirty="0">
                <a:latin typeface="Times New Roman"/>
                <a:cs typeface="Times New Roman"/>
              </a:rPr>
              <a:t> </a:t>
            </a:r>
            <a:r>
              <a:rPr sz="2800" dirty="0">
                <a:latin typeface="Times New Roman"/>
                <a:cs typeface="Times New Roman"/>
              </a:rPr>
              <a:t>классы</a:t>
            </a:r>
            <a:r>
              <a:rPr sz="2800" spc="-30" dirty="0">
                <a:latin typeface="Times New Roman"/>
                <a:cs typeface="Times New Roman"/>
              </a:rPr>
              <a:t> </a:t>
            </a:r>
            <a:r>
              <a:rPr sz="2800" dirty="0">
                <a:latin typeface="Times New Roman"/>
                <a:cs typeface="Times New Roman"/>
              </a:rPr>
              <a:t>в</a:t>
            </a:r>
            <a:r>
              <a:rPr sz="2800" spc="-15" dirty="0">
                <a:latin typeface="Times New Roman"/>
                <a:cs typeface="Times New Roman"/>
              </a:rPr>
              <a:t> </a:t>
            </a:r>
            <a:r>
              <a:rPr sz="2800" dirty="0">
                <a:latin typeface="Times New Roman"/>
                <a:cs typeface="Times New Roman"/>
              </a:rPr>
              <a:t>2022</a:t>
            </a:r>
            <a:r>
              <a:rPr sz="2800" spc="-20" dirty="0">
                <a:latin typeface="Times New Roman"/>
                <a:cs typeface="Times New Roman"/>
              </a:rPr>
              <a:t> </a:t>
            </a:r>
            <a:r>
              <a:rPr sz="2800" spc="-65" dirty="0">
                <a:latin typeface="Times New Roman"/>
                <a:cs typeface="Times New Roman"/>
              </a:rPr>
              <a:t>году</a:t>
            </a:r>
            <a:r>
              <a:rPr sz="2800" spc="-65">
                <a:latin typeface="Times New Roman"/>
                <a:cs typeface="Times New Roman"/>
              </a:rPr>
              <a:t>,</a:t>
            </a:r>
            <a:r>
              <a:rPr sz="2800" spc="-45">
                <a:latin typeface="Times New Roman"/>
                <a:cs typeface="Times New Roman"/>
              </a:rPr>
              <a:t> </a:t>
            </a:r>
            <a:r>
              <a:rPr lang="ru-RU" sz="2800" spc="-25" dirty="0" smtClean="0">
                <a:latin typeface="Times New Roman"/>
                <a:cs typeface="Times New Roman"/>
              </a:rPr>
              <a:t>уже</a:t>
            </a:r>
            <a:r>
              <a:rPr sz="2800" spc="-45" smtClean="0">
                <a:latin typeface="Times New Roman"/>
                <a:cs typeface="Times New Roman"/>
              </a:rPr>
              <a:t> </a:t>
            </a:r>
            <a:r>
              <a:rPr sz="2800" spc="-10" smtClean="0">
                <a:latin typeface="Times New Roman"/>
                <a:cs typeface="Times New Roman"/>
              </a:rPr>
              <a:t>уч</a:t>
            </a:r>
            <a:r>
              <a:rPr lang="ru-RU" sz="2800" spc="-10" dirty="0" err="1" smtClean="0">
                <a:latin typeface="Times New Roman"/>
                <a:cs typeface="Times New Roman"/>
              </a:rPr>
              <a:t>ат</a:t>
            </a:r>
            <a:r>
              <a:rPr sz="2800" spc="-10" smtClean="0">
                <a:latin typeface="Times New Roman"/>
                <a:cs typeface="Times New Roman"/>
              </a:rPr>
              <a:t>ся </a:t>
            </a:r>
            <a:r>
              <a:rPr sz="2800" dirty="0">
                <a:latin typeface="Times New Roman"/>
                <a:cs typeface="Times New Roman"/>
              </a:rPr>
              <a:t>по</a:t>
            </a:r>
            <a:r>
              <a:rPr sz="2800" spc="-40" dirty="0">
                <a:latin typeface="Times New Roman"/>
                <a:cs typeface="Times New Roman"/>
              </a:rPr>
              <a:t> </a:t>
            </a:r>
            <a:r>
              <a:rPr sz="2800" dirty="0">
                <a:latin typeface="Times New Roman"/>
                <a:cs typeface="Times New Roman"/>
              </a:rPr>
              <a:t>обновленным</a:t>
            </a:r>
            <a:r>
              <a:rPr sz="2800" spc="-10" dirty="0">
                <a:latin typeface="Times New Roman"/>
                <a:cs typeface="Times New Roman"/>
              </a:rPr>
              <a:t> </a:t>
            </a:r>
            <a:r>
              <a:rPr sz="2800" spc="-20">
                <a:latin typeface="Times New Roman"/>
                <a:cs typeface="Times New Roman"/>
              </a:rPr>
              <a:t>ФГОС</a:t>
            </a:r>
            <a:r>
              <a:rPr sz="2800" spc="-20" smtClean="0">
                <a:latin typeface="Times New Roman"/>
                <a:cs typeface="Times New Roman"/>
              </a:rPr>
              <a:t>.</a:t>
            </a:r>
            <a:endParaRPr sz="2800">
              <a:latin typeface="Times New Roman"/>
              <a:cs typeface="Times New Roman"/>
            </a:endParaRPr>
          </a:p>
        </p:txBody>
      </p:sp>
      <p:pic>
        <p:nvPicPr>
          <p:cNvPr id="4" name="object 4"/>
          <p:cNvPicPr/>
          <p:nvPr/>
        </p:nvPicPr>
        <p:blipFill>
          <a:blip r:embed="rId3" cstate="print"/>
          <a:stretch>
            <a:fillRect/>
          </a:stretch>
        </p:blipFill>
        <p:spPr>
          <a:xfrm>
            <a:off x="457200" y="3962400"/>
            <a:ext cx="3844709" cy="2563609"/>
          </a:xfrm>
          <a:prstGeom prst="rect">
            <a:avLst/>
          </a:prstGeom>
        </p:spPr>
      </p:pic>
      <p:pic>
        <p:nvPicPr>
          <p:cNvPr id="5" name="object 5"/>
          <p:cNvPicPr/>
          <p:nvPr/>
        </p:nvPicPr>
        <p:blipFill>
          <a:blip r:embed="rId4" cstate="print"/>
          <a:stretch>
            <a:fillRect/>
          </a:stretch>
        </p:blipFill>
        <p:spPr>
          <a:xfrm>
            <a:off x="4857750" y="4038600"/>
            <a:ext cx="3752850" cy="242615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0423" y="721197"/>
            <a:ext cx="3657711" cy="947951"/>
          </a:xfrm>
          <a:prstGeom prst="rect">
            <a:avLst/>
          </a:prstGeom>
        </p:spPr>
      </p:pic>
      <p:sp>
        <p:nvSpPr>
          <p:cNvPr id="3" name="object 3"/>
          <p:cNvSpPr txBox="1"/>
          <p:nvPr/>
        </p:nvSpPr>
        <p:spPr>
          <a:xfrm>
            <a:off x="435965" y="1737182"/>
            <a:ext cx="8327035" cy="3318510"/>
          </a:xfrm>
          <a:prstGeom prst="rect">
            <a:avLst/>
          </a:prstGeom>
        </p:spPr>
        <p:txBody>
          <a:bodyPr vert="horz" wrap="square" lIns="0" tIns="12700" rIns="0" bIns="0" rtlCol="0">
            <a:spAutoFit/>
          </a:bodyPr>
          <a:lstStyle/>
          <a:p>
            <a:pPr marL="12700" algn="just">
              <a:lnSpc>
                <a:spcPct val="100000"/>
              </a:lnSpc>
              <a:spcBef>
                <a:spcPts val="100"/>
              </a:spcBef>
            </a:pPr>
            <a:r>
              <a:rPr sz="2400" dirty="0">
                <a:latin typeface="Times New Roman"/>
                <a:cs typeface="Times New Roman"/>
              </a:rPr>
              <a:t>В</a:t>
            </a:r>
            <a:r>
              <a:rPr sz="2400" spc="-40" dirty="0">
                <a:latin typeface="Times New Roman"/>
                <a:cs typeface="Times New Roman"/>
              </a:rPr>
              <a:t> </a:t>
            </a:r>
            <a:r>
              <a:rPr sz="2400" dirty="0">
                <a:latin typeface="Times New Roman"/>
                <a:cs typeface="Times New Roman"/>
              </a:rPr>
              <a:t>новой</a:t>
            </a:r>
            <a:r>
              <a:rPr sz="2400" spc="-35" dirty="0">
                <a:latin typeface="Times New Roman"/>
                <a:cs typeface="Times New Roman"/>
              </a:rPr>
              <a:t> </a:t>
            </a:r>
            <a:r>
              <a:rPr sz="2400" dirty="0">
                <a:latin typeface="Times New Roman"/>
                <a:cs typeface="Times New Roman"/>
              </a:rPr>
              <a:t>версии</a:t>
            </a:r>
            <a:r>
              <a:rPr sz="2400" spc="-35" dirty="0">
                <a:latin typeface="Times New Roman"/>
                <a:cs typeface="Times New Roman"/>
              </a:rPr>
              <a:t> </a:t>
            </a:r>
            <a:r>
              <a:rPr sz="2400" dirty="0">
                <a:latin typeface="Times New Roman"/>
                <a:cs typeface="Times New Roman"/>
              </a:rPr>
              <a:t>все</a:t>
            </a:r>
            <a:r>
              <a:rPr sz="2400" spc="-40" dirty="0">
                <a:latin typeface="Times New Roman"/>
                <a:cs typeface="Times New Roman"/>
              </a:rPr>
              <a:t> </a:t>
            </a:r>
            <a:r>
              <a:rPr sz="2400" dirty="0">
                <a:latin typeface="Times New Roman"/>
                <a:cs typeface="Times New Roman"/>
              </a:rPr>
              <a:t>очень</a:t>
            </a:r>
            <a:r>
              <a:rPr sz="2400" spc="-40" dirty="0">
                <a:latin typeface="Times New Roman"/>
                <a:cs typeface="Times New Roman"/>
              </a:rPr>
              <a:t> </a:t>
            </a:r>
            <a:r>
              <a:rPr sz="2400" dirty="0">
                <a:latin typeface="Times New Roman"/>
                <a:cs typeface="Times New Roman"/>
              </a:rPr>
              <a:t>подробно:</a:t>
            </a:r>
            <a:r>
              <a:rPr sz="2400" spc="-35" dirty="0">
                <a:latin typeface="Times New Roman"/>
                <a:cs typeface="Times New Roman"/>
              </a:rPr>
              <a:t> </a:t>
            </a:r>
            <a:r>
              <a:rPr sz="2400" spc="-10" dirty="0">
                <a:latin typeface="Times New Roman"/>
                <a:cs typeface="Times New Roman"/>
              </a:rPr>
              <a:t>какой</a:t>
            </a:r>
            <a:r>
              <a:rPr sz="2400" spc="-40" dirty="0">
                <a:latin typeface="Times New Roman"/>
                <a:cs typeface="Times New Roman"/>
              </a:rPr>
              <a:t> </a:t>
            </a:r>
            <a:r>
              <a:rPr sz="2400" dirty="0">
                <a:latin typeface="Times New Roman"/>
                <a:cs typeface="Times New Roman"/>
              </a:rPr>
              <a:t>минимум</a:t>
            </a:r>
            <a:r>
              <a:rPr sz="2400" spc="-50" dirty="0">
                <a:latin typeface="Times New Roman"/>
                <a:cs typeface="Times New Roman"/>
              </a:rPr>
              <a:t> </a:t>
            </a:r>
            <a:r>
              <a:rPr sz="2400" dirty="0">
                <a:latin typeface="Times New Roman"/>
                <a:cs typeface="Times New Roman"/>
              </a:rPr>
              <a:t>знаний</a:t>
            </a:r>
            <a:r>
              <a:rPr sz="2400" spc="-35" dirty="0">
                <a:latin typeface="Times New Roman"/>
                <a:cs typeface="Times New Roman"/>
              </a:rPr>
              <a:t> </a:t>
            </a:r>
            <a:r>
              <a:rPr sz="2400" spc="-50" dirty="0">
                <a:latin typeface="Times New Roman"/>
                <a:cs typeface="Times New Roman"/>
              </a:rPr>
              <a:t>и</a:t>
            </a:r>
            <a:endParaRPr sz="2400">
              <a:latin typeface="Times New Roman"/>
              <a:cs typeface="Times New Roman"/>
            </a:endParaRPr>
          </a:p>
          <a:p>
            <a:pPr marL="12700" marR="882015" algn="just">
              <a:lnSpc>
                <a:spcPct val="100000"/>
              </a:lnSpc>
            </a:pPr>
            <a:r>
              <a:rPr sz="2400" dirty="0">
                <a:latin typeface="Times New Roman"/>
                <a:cs typeface="Times New Roman"/>
              </a:rPr>
              <a:t>умений</a:t>
            </a:r>
            <a:r>
              <a:rPr sz="2400" spc="-40" dirty="0">
                <a:latin typeface="Times New Roman"/>
                <a:cs typeface="Times New Roman"/>
              </a:rPr>
              <a:t> </a:t>
            </a:r>
            <a:r>
              <a:rPr sz="2400" dirty="0">
                <a:latin typeface="Times New Roman"/>
                <a:cs typeface="Times New Roman"/>
              </a:rPr>
              <a:t>должен</a:t>
            </a:r>
            <a:r>
              <a:rPr sz="2400" spc="-15" dirty="0">
                <a:latin typeface="Times New Roman"/>
                <a:cs typeface="Times New Roman"/>
              </a:rPr>
              <a:t> </a:t>
            </a:r>
            <a:r>
              <a:rPr sz="2400" dirty="0">
                <a:latin typeface="Times New Roman"/>
                <a:cs typeface="Times New Roman"/>
              </a:rPr>
              <a:t>освоить</a:t>
            </a:r>
            <a:r>
              <a:rPr sz="2400" spc="-10" dirty="0">
                <a:latin typeface="Times New Roman"/>
                <a:cs typeface="Times New Roman"/>
              </a:rPr>
              <a:t> </a:t>
            </a:r>
            <a:r>
              <a:rPr sz="2400" dirty="0">
                <a:latin typeface="Times New Roman"/>
                <a:cs typeface="Times New Roman"/>
              </a:rPr>
              <a:t>ученик.</a:t>
            </a:r>
            <a:r>
              <a:rPr sz="2400" spc="-45" dirty="0">
                <a:latin typeface="Times New Roman"/>
                <a:cs typeface="Times New Roman"/>
              </a:rPr>
              <a:t> </a:t>
            </a:r>
            <a:r>
              <a:rPr sz="2400" spc="-30" dirty="0">
                <a:latin typeface="Times New Roman"/>
                <a:cs typeface="Times New Roman"/>
              </a:rPr>
              <a:t>Упор </a:t>
            </a:r>
            <a:r>
              <a:rPr sz="2400" dirty="0">
                <a:latin typeface="Times New Roman"/>
                <a:cs typeface="Times New Roman"/>
              </a:rPr>
              <a:t>сделан</a:t>
            </a:r>
            <a:r>
              <a:rPr sz="2400" spc="-30" dirty="0">
                <a:latin typeface="Times New Roman"/>
                <a:cs typeface="Times New Roman"/>
              </a:rPr>
              <a:t> </a:t>
            </a:r>
            <a:r>
              <a:rPr sz="2400" dirty="0">
                <a:latin typeface="Times New Roman"/>
                <a:cs typeface="Times New Roman"/>
              </a:rPr>
              <a:t>на</a:t>
            </a:r>
            <a:r>
              <a:rPr sz="2400" spc="-30" dirty="0">
                <a:latin typeface="Times New Roman"/>
                <a:cs typeface="Times New Roman"/>
              </a:rPr>
              <a:t> </a:t>
            </a:r>
            <a:r>
              <a:rPr sz="2400" dirty="0">
                <a:latin typeface="Times New Roman"/>
                <a:cs typeface="Times New Roman"/>
              </a:rPr>
              <a:t>то,</a:t>
            </a:r>
            <a:r>
              <a:rPr sz="2400" spc="-15" dirty="0">
                <a:latin typeface="Times New Roman"/>
                <a:cs typeface="Times New Roman"/>
              </a:rPr>
              <a:t> </a:t>
            </a:r>
            <a:r>
              <a:rPr sz="2400" spc="-25" dirty="0">
                <a:latin typeface="Times New Roman"/>
                <a:cs typeface="Times New Roman"/>
              </a:rPr>
              <a:t>как </a:t>
            </a:r>
            <a:r>
              <a:rPr sz="2400" dirty="0">
                <a:latin typeface="Times New Roman"/>
                <a:cs typeface="Times New Roman"/>
              </a:rPr>
              <a:t>ребенок</a:t>
            </a:r>
            <a:r>
              <a:rPr sz="2400" spc="-50" dirty="0">
                <a:latin typeface="Times New Roman"/>
                <a:cs typeface="Times New Roman"/>
              </a:rPr>
              <a:t> </a:t>
            </a:r>
            <a:r>
              <a:rPr sz="2400" dirty="0">
                <a:latin typeface="Times New Roman"/>
                <a:cs typeface="Times New Roman"/>
              </a:rPr>
              <a:t>может</a:t>
            </a:r>
            <a:r>
              <a:rPr sz="2400" spc="-40" dirty="0">
                <a:latin typeface="Times New Roman"/>
                <a:cs typeface="Times New Roman"/>
              </a:rPr>
              <a:t> </a:t>
            </a:r>
            <a:r>
              <a:rPr sz="2400" dirty="0">
                <a:latin typeface="Times New Roman"/>
                <a:cs typeface="Times New Roman"/>
              </a:rPr>
              <a:t>применять</a:t>
            </a:r>
            <a:r>
              <a:rPr sz="2400" spc="-35" dirty="0">
                <a:latin typeface="Times New Roman"/>
                <a:cs typeface="Times New Roman"/>
              </a:rPr>
              <a:t> </a:t>
            </a:r>
            <a:r>
              <a:rPr sz="2400" dirty="0">
                <a:latin typeface="Times New Roman"/>
                <a:cs typeface="Times New Roman"/>
              </a:rPr>
              <a:t>знания</a:t>
            </a:r>
            <a:r>
              <a:rPr sz="2400" spc="-45" dirty="0">
                <a:latin typeface="Times New Roman"/>
                <a:cs typeface="Times New Roman"/>
              </a:rPr>
              <a:t> </a:t>
            </a:r>
            <a:r>
              <a:rPr sz="2400" dirty="0">
                <a:latin typeface="Times New Roman"/>
                <a:cs typeface="Times New Roman"/>
              </a:rPr>
              <a:t>на</a:t>
            </a:r>
            <a:r>
              <a:rPr sz="2400" spc="-40" dirty="0">
                <a:latin typeface="Times New Roman"/>
                <a:cs typeface="Times New Roman"/>
              </a:rPr>
              <a:t> </a:t>
            </a:r>
            <a:r>
              <a:rPr sz="2400" spc="-10" dirty="0">
                <a:latin typeface="Times New Roman"/>
                <a:cs typeface="Times New Roman"/>
              </a:rPr>
              <a:t>практике.</a:t>
            </a:r>
            <a:endParaRPr sz="2400">
              <a:latin typeface="Times New Roman"/>
              <a:cs typeface="Times New Roman"/>
            </a:endParaRPr>
          </a:p>
          <a:p>
            <a:pPr marL="12700" marR="19685" algn="just">
              <a:lnSpc>
                <a:spcPct val="100000"/>
              </a:lnSpc>
            </a:pPr>
            <a:r>
              <a:rPr sz="2400" dirty="0">
                <a:latin typeface="Times New Roman"/>
                <a:cs typeface="Times New Roman"/>
              </a:rPr>
              <a:t>В</a:t>
            </a:r>
            <a:r>
              <a:rPr sz="2400" spc="-60" dirty="0">
                <a:latin typeface="Times New Roman"/>
                <a:cs typeface="Times New Roman"/>
              </a:rPr>
              <a:t> </a:t>
            </a:r>
            <a:r>
              <a:rPr sz="2400" dirty="0">
                <a:latin typeface="Times New Roman"/>
                <a:cs typeface="Times New Roman"/>
              </a:rPr>
              <a:t>документах</a:t>
            </a:r>
            <a:r>
              <a:rPr sz="2400" spc="-55" dirty="0">
                <a:latin typeface="Times New Roman"/>
                <a:cs typeface="Times New Roman"/>
              </a:rPr>
              <a:t> </a:t>
            </a:r>
            <a:r>
              <a:rPr sz="2400" dirty="0">
                <a:latin typeface="Times New Roman"/>
                <a:cs typeface="Times New Roman"/>
              </a:rPr>
              <a:t>отмечается</a:t>
            </a:r>
            <a:r>
              <a:rPr sz="2400" spc="-45" dirty="0">
                <a:latin typeface="Times New Roman"/>
                <a:cs typeface="Times New Roman"/>
              </a:rPr>
              <a:t> </a:t>
            </a:r>
            <a:r>
              <a:rPr sz="2400" dirty="0">
                <a:latin typeface="Times New Roman"/>
                <a:cs typeface="Times New Roman"/>
              </a:rPr>
              <a:t>,</a:t>
            </a:r>
            <a:r>
              <a:rPr sz="2400" spc="-45" dirty="0">
                <a:latin typeface="Times New Roman"/>
                <a:cs typeface="Times New Roman"/>
              </a:rPr>
              <a:t> </a:t>
            </a:r>
            <a:r>
              <a:rPr sz="2400" dirty="0">
                <a:latin typeface="Times New Roman"/>
                <a:cs typeface="Times New Roman"/>
              </a:rPr>
              <a:t>что</a:t>
            </a:r>
            <a:r>
              <a:rPr sz="2400" spc="-40" dirty="0">
                <a:latin typeface="Times New Roman"/>
                <a:cs typeface="Times New Roman"/>
              </a:rPr>
              <a:t> </a:t>
            </a:r>
            <a:r>
              <a:rPr sz="2400" dirty="0">
                <a:latin typeface="Times New Roman"/>
                <a:cs typeface="Times New Roman"/>
              </a:rPr>
              <a:t>ФГОС</a:t>
            </a:r>
            <a:r>
              <a:rPr sz="2400" spc="-30" dirty="0">
                <a:latin typeface="Times New Roman"/>
                <a:cs typeface="Times New Roman"/>
              </a:rPr>
              <a:t> </a:t>
            </a:r>
            <a:r>
              <a:rPr sz="2400" dirty="0">
                <a:latin typeface="Times New Roman"/>
                <a:cs typeface="Times New Roman"/>
              </a:rPr>
              <a:t>обеспечивают</a:t>
            </a:r>
            <a:r>
              <a:rPr sz="2400" spc="-45" dirty="0">
                <a:latin typeface="Times New Roman"/>
                <a:cs typeface="Times New Roman"/>
              </a:rPr>
              <a:t> </a:t>
            </a:r>
            <a:r>
              <a:rPr sz="2400" spc="-10" dirty="0">
                <a:latin typeface="Times New Roman"/>
                <a:cs typeface="Times New Roman"/>
              </a:rPr>
              <a:t>единство образовательного</a:t>
            </a:r>
            <a:r>
              <a:rPr sz="2400" spc="-20" dirty="0">
                <a:latin typeface="Times New Roman"/>
                <a:cs typeface="Times New Roman"/>
              </a:rPr>
              <a:t> </a:t>
            </a:r>
            <a:r>
              <a:rPr sz="2400" dirty="0">
                <a:latin typeface="Times New Roman"/>
                <a:cs typeface="Times New Roman"/>
              </a:rPr>
              <a:t>пространства России,</a:t>
            </a:r>
            <a:r>
              <a:rPr sz="2400" spc="-10" dirty="0">
                <a:latin typeface="Times New Roman"/>
                <a:cs typeface="Times New Roman"/>
              </a:rPr>
              <a:t> вариативность</a:t>
            </a:r>
            <a:endParaRPr sz="2400">
              <a:latin typeface="Times New Roman"/>
              <a:cs typeface="Times New Roman"/>
            </a:endParaRPr>
          </a:p>
          <a:p>
            <a:pPr marL="12700" marR="773430" algn="just">
              <a:lnSpc>
                <a:spcPct val="100000"/>
              </a:lnSpc>
              <a:spcBef>
                <a:spcPts val="5"/>
              </a:spcBef>
            </a:pPr>
            <a:r>
              <a:rPr sz="2400" dirty="0">
                <a:latin typeface="Times New Roman"/>
                <a:cs typeface="Times New Roman"/>
              </a:rPr>
              <a:t>содержания</a:t>
            </a:r>
            <a:r>
              <a:rPr sz="2400" spc="-85" dirty="0">
                <a:latin typeface="Times New Roman"/>
                <a:cs typeface="Times New Roman"/>
              </a:rPr>
              <a:t> </a:t>
            </a:r>
            <a:r>
              <a:rPr sz="2400" dirty="0">
                <a:latin typeface="Times New Roman"/>
                <a:cs typeface="Times New Roman"/>
              </a:rPr>
              <a:t>образовательных</a:t>
            </a:r>
            <a:r>
              <a:rPr sz="2400" spc="-70" dirty="0">
                <a:latin typeface="Times New Roman"/>
                <a:cs typeface="Times New Roman"/>
              </a:rPr>
              <a:t> </a:t>
            </a:r>
            <a:r>
              <a:rPr sz="2400" dirty="0">
                <a:latin typeface="Times New Roman"/>
                <a:cs typeface="Times New Roman"/>
              </a:rPr>
              <a:t>программ,</a:t>
            </a:r>
            <a:r>
              <a:rPr sz="2400" spc="-70" dirty="0">
                <a:latin typeface="Times New Roman"/>
                <a:cs typeface="Times New Roman"/>
              </a:rPr>
              <a:t> </a:t>
            </a:r>
            <a:r>
              <a:rPr sz="2400" spc="-10" dirty="0">
                <a:latin typeface="Times New Roman"/>
                <a:cs typeface="Times New Roman"/>
              </a:rPr>
              <a:t>благоприятные </a:t>
            </a:r>
            <a:r>
              <a:rPr sz="2400" dirty="0">
                <a:latin typeface="Times New Roman"/>
                <a:cs typeface="Times New Roman"/>
              </a:rPr>
              <a:t>условия</a:t>
            </a:r>
            <a:r>
              <a:rPr sz="2400" spc="-45" dirty="0">
                <a:latin typeface="Times New Roman"/>
                <a:cs typeface="Times New Roman"/>
              </a:rPr>
              <a:t> </a:t>
            </a:r>
            <a:r>
              <a:rPr sz="2400" dirty="0">
                <a:latin typeface="Times New Roman"/>
                <a:cs typeface="Times New Roman"/>
              </a:rPr>
              <a:t>воспитания</a:t>
            </a:r>
            <a:r>
              <a:rPr sz="2400" spc="5" dirty="0">
                <a:latin typeface="Times New Roman"/>
                <a:cs typeface="Times New Roman"/>
              </a:rPr>
              <a:t> </a:t>
            </a:r>
            <a:r>
              <a:rPr sz="2400" dirty="0">
                <a:latin typeface="Times New Roman"/>
                <a:cs typeface="Times New Roman"/>
              </a:rPr>
              <a:t>и</a:t>
            </a:r>
            <a:r>
              <a:rPr sz="2400" spc="-20" dirty="0">
                <a:latin typeface="Times New Roman"/>
                <a:cs typeface="Times New Roman"/>
              </a:rPr>
              <a:t> </a:t>
            </a:r>
            <a:r>
              <a:rPr sz="2400" dirty="0">
                <a:latin typeface="Times New Roman"/>
                <a:cs typeface="Times New Roman"/>
              </a:rPr>
              <a:t>обучения,</a:t>
            </a:r>
            <a:r>
              <a:rPr sz="2400" spc="-35" dirty="0">
                <a:latin typeface="Times New Roman"/>
                <a:cs typeface="Times New Roman"/>
              </a:rPr>
              <a:t> </a:t>
            </a:r>
            <a:r>
              <a:rPr sz="2400" dirty="0">
                <a:latin typeface="Times New Roman"/>
                <a:cs typeface="Times New Roman"/>
              </a:rPr>
              <a:t>формирование </a:t>
            </a:r>
            <a:r>
              <a:rPr sz="2400" spc="-50" dirty="0">
                <a:latin typeface="Times New Roman"/>
                <a:cs typeface="Times New Roman"/>
              </a:rPr>
              <a:t>у</a:t>
            </a:r>
            <a:endParaRPr sz="2400">
              <a:latin typeface="Times New Roman"/>
              <a:cs typeface="Times New Roman"/>
            </a:endParaRPr>
          </a:p>
          <a:p>
            <a:pPr marL="12700" algn="just">
              <a:lnSpc>
                <a:spcPct val="100000"/>
              </a:lnSpc>
            </a:pPr>
            <a:r>
              <a:rPr sz="2400" spc="-10" dirty="0">
                <a:latin typeface="Times New Roman"/>
                <a:cs typeface="Times New Roman"/>
              </a:rPr>
              <a:t>обучающихся</a:t>
            </a:r>
            <a:r>
              <a:rPr sz="2400" spc="-100" dirty="0">
                <a:latin typeface="Times New Roman"/>
                <a:cs typeface="Times New Roman"/>
              </a:rPr>
              <a:t> </a:t>
            </a:r>
            <a:r>
              <a:rPr sz="2400" spc="-25" dirty="0">
                <a:latin typeface="Times New Roman"/>
                <a:cs typeface="Times New Roman"/>
              </a:rPr>
              <a:t>культуры</a:t>
            </a:r>
            <a:r>
              <a:rPr sz="2400" spc="-110" dirty="0">
                <a:latin typeface="Times New Roman"/>
                <a:cs typeface="Times New Roman"/>
              </a:rPr>
              <a:t> </a:t>
            </a:r>
            <a:r>
              <a:rPr sz="2400" dirty="0">
                <a:latin typeface="Times New Roman"/>
                <a:cs typeface="Times New Roman"/>
              </a:rPr>
              <a:t>пользования</a:t>
            </a:r>
            <a:r>
              <a:rPr sz="2400" spc="-50" dirty="0">
                <a:latin typeface="Times New Roman"/>
                <a:cs typeface="Times New Roman"/>
              </a:rPr>
              <a:t> </a:t>
            </a:r>
            <a:r>
              <a:rPr sz="2400" spc="-10" dirty="0">
                <a:latin typeface="Times New Roman"/>
                <a:cs typeface="Times New Roman"/>
              </a:rPr>
              <a:t>информационно-</a:t>
            </a:r>
            <a:endParaRPr sz="2400">
              <a:latin typeface="Times New Roman"/>
              <a:cs typeface="Times New Roman"/>
            </a:endParaRPr>
          </a:p>
          <a:p>
            <a:pPr marL="12700">
              <a:lnSpc>
                <a:spcPct val="100000"/>
              </a:lnSpc>
            </a:pPr>
            <a:r>
              <a:rPr sz="2400" spc="-10" dirty="0">
                <a:latin typeface="Times New Roman"/>
                <a:cs typeface="Times New Roman"/>
              </a:rPr>
              <a:t>коммуникационными</a:t>
            </a:r>
            <a:r>
              <a:rPr sz="2400" spc="-70" dirty="0">
                <a:latin typeface="Times New Roman"/>
                <a:cs typeface="Times New Roman"/>
              </a:rPr>
              <a:t> </a:t>
            </a:r>
            <a:r>
              <a:rPr sz="2400" dirty="0">
                <a:latin typeface="Times New Roman"/>
                <a:cs typeface="Times New Roman"/>
              </a:rPr>
              <a:t>технологиями</a:t>
            </a:r>
            <a:r>
              <a:rPr sz="2400" spc="-45" dirty="0">
                <a:latin typeface="Times New Roman"/>
                <a:cs typeface="Times New Roman"/>
              </a:rPr>
              <a:t> </a:t>
            </a:r>
            <a:r>
              <a:rPr sz="2400" spc="-50" dirty="0">
                <a:latin typeface="Times New Roman"/>
                <a:cs typeface="Times New Roman"/>
              </a:rPr>
              <a:t>.</a:t>
            </a:r>
            <a:endParaRPr sz="2400">
              <a:latin typeface="Times New Roman"/>
              <a:cs typeface="Times New Roman"/>
            </a:endParaRPr>
          </a:p>
        </p:txBody>
      </p:sp>
      <p:pic>
        <p:nvPicPr>
          <p:cNvPr id="4" name="object 4"/>
          <p:cNvPicPr/>
          <p:nvPr/>
        </p:nvPicPr>
        <p:blipFill>
          <a:blip r:embed="rId3" cstate="print"/>
          <a:stretch>
            <a:fillRect/>
          </a:stretch>
        </p:blipFill>
        <p:spPr>
          <a:xfrm>
            <a:off x="6019800" y="4724400"/>
            <a:ext cx="2743200" cy="16859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6423" y="792698"/>
            <a:ext cx="3657711" cy="947951"/>
          </a:xfrm>
          <a:prstGeom prst="rect">
            <a:avLst/>
          </a:prstGeom>
        </p:spPr>
      </p:pic>
      <p:sp>
        <p:nvSpPr>
          <p:cNvPr id="3" name="object 3"/>
          <p:cNvSpPr txBox="1"/>
          <p:nvPr/>
        </p:nvSpPr>
        <p:spPr>
          <a:xfrm>
            <a:off x="3363214" y="2026158"/>
            <a:ext cx="2414905"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C00000"/>
                </a:solidFill>
                <a:latin typeface="Times New Roman"/>
                <a:cs typeface="Times New Roman"/>
              </a:rPr>
              <a:t>ГЛАВНЫЕ</a:t>
            </a:r>
            <a:r>
              <a:rPr sz="1800" b="1" spc="-70" dirty="0">
                <a:solidFill>
                  <a:srgbClr val="C00000"/>
                </a:solidFill>
                <a:latin typeface="Times New Roman"/>
                <a:cs typeface="Times New Roman"/>
              </a:rPr>
              <a:t> </a:t>
            </a:r>
            <a:r>
              <a:rPr sz="1800" b="1" spc="-10" dirty="0">
                <a:solidFill>
                  <a:srgbClr val="C00000"/>
                </a:solidFill>
                <a:latin typeface="Times New Roman"/>
                <a:cs typeface="Times New Roman"/>
              </a:rPr>
              <a:t>ОТЛИЧИЯ</a:t>
            </a:r>
            <a:endParaRPr sz="1800">
              <a:solidFill>
                <a:srgbClr val="C00000"/>
              </a:solidFill>
              <a:latin typeface="Times New Roman"/>
              <a:cs typeface="Times New Roman"/>
            </a:endParaRPr>
          </a:p>
        </p:txBody>
      </p:sp>
      <p:sp>
        <p:nvSpPr>
          <p:cNvPr id="4" name="object 4"/>
          <p:cNvSpPr txBox="1">
            <a:spLocks noGrp="1"/>
          </p:cNvSpPr>
          <p:nvPr>
            <p:ph type="title"/>
          </p:nvPr>
        </p:nvSpPr>
        <p:spPr>
          <a:xfrm>
            <a:off x="721868" y="2297379"/>
            <a:ext cx="7126732" cy="757555"/>
          </a:xfrm>
          <a:prstGeom prst="rect">
            <a:avLst/>
          </a:prstGeom>
        </p:spPr>
        <p:txBody>
          <a:bodyPr vert="horz" wrap="square" lIns="0" tIns="12700" rIns="0" bIns="0" rtlCol="0">
            <a:spAutoFit/>
          </a:bodyPr>
          <a:lstStyle/>
          <a:p>
            <a:pPr marL="165100" algn="just">
              <a:lnSpc>
                <a:spcPct val="100000"/>
              </a:lnSpc>
              <a:spcBef>
                <a:spcPts val="100"/>
              </a:spcBef>
            </a:pPr>
            <a:r>
              <a:rPr lang="ru-RU" sz="2400" b="0" dirty="0" smtClean="0">
                <a:solidFill>
                  <a:srgbClr val="000000"/>
                </a:solidFill>
                <a:latin typeface="Times New Roman"/>
                <a:cs typeface="Times New Roman"/>
              </a:rPr>
              <a:t>Предыдущие</a:t>
            </a:r>
            <a:r>
              <a:rPr sz="2400" b="0" spc="-85" smtClean="0">
                <a:solidFill>
                  <a:srgbClr val="000000"/>
                </a:solidFill>
                <a:latin typeface="Times New Roman"/>
                <a:cs typeface="Times New Roman"/>
              </a:rPr>
              <a:t> </a:t>
            </a:r>
            <a:r>
              <a:rPr sz="2400" b="0">
                <a:solidFill>
                  <a:srgbClr val="000000"/>
                </a:solidFill>
                <a:latin typeface="Times New Roman"/>
                <a:cs typeface="Times New Roman"/>
              </a:rPr>
              <a:t>ФГОС</a:t>
            </a:r>
            <a:r>
              <a:rPr sz="2400" b="0" spc="-65">
                <a:solidFill>
                  <a:srgbClr val="000000"/>
                </a:solidFill>
                <a:latin typeface="Times New Roman"/>
                <a:cs typeface="Times New Roman"/>
              </a:rPr>
              <a:t> </a:t>
            </a:r>
            <a:r>
              <a:rPr sz="2400" b="0" smtClean="0">
                <a:solidFill>
                  <a:srgbClr val="000000"/>
                </a:solidFill>
                <a:latin typeface="Times New Roman"/>
                <a:cs typeface="Times New Roman"/>
              </a:rPr>
              <a:t>содержа</a:t>
            </a:r>
            <a:r>
              <a:rPr lang="ru-RU" sz="2400" b="0" dirty="0" smtClean="0">
                <a:solidFill>
                  <a:srgbClr val="000000"/>
                </a:solidFill>
                <a:latin typeface="Times New Roman"/>
                <a:cs typeface="Times New Roman"/>
              </a:rPr>
              <a:t>ли</a:t>
            </a:r>
            <a:r>
              <a:rPr sz="2400" b="0" spc="-80" smtClean="0">
                <a:solidFill>
                  <a:srgbClr val="000000"/>
                </a:solidFill>
                <a:latin typeface="Times New Roman"/>
                <a:cs typeface="Times New Roman"/>
              </a:rPr>
              <a:t> </a:t>
            </a:r>
            <a:r>
              <a:rPr sz="2400" b="0" dirty="0">
                <a:solidFill>
                  <a:srgbClr val="000000"/>
                </a:solidFill>
                <a:latin typeface="Times New Roman"/>
                <a:cs typeface="Times New Roman"/>
              </a:rPr>
              <a:t>общие,</a:t>
            </a:r>
            <a:r>
              <a:rPr sz="2400" b="0" spc="-80" dirty="0">
                <a:solidFill>
                  <a:srgbClr val="000000"/>
                </a:solidFill>
                <a:latin typeface="Times New Roman"/>
                <a:cs typeface="Times New Roman"/>
              </a:rPr>
              <a:t> </a:t>
            </a:r>
            <a:r>
              <a:rPr sz="2400" b="0" spc="-10" dirty="0">
                <a:solidFill>
                  <a:srgbClr val="000000"/>
                </a:solidFill>
                <a:latin typeface="Times New Roman"/>
                <a:cs typeface="Times New Roman"/>
              </a:rPr>
              <a:t>размытые</a:t>
            </a:r>
            <a:endParaRPr sz="2400">
              <a:latin typeface="Times New Roman"/>
              <a:cs typeface="Times New Roman"/>
            </a:endParaRPr>
          </a:p>
          <a:p>
            <a:pPr marL="12700" algn="just">
              <a:lnSpc>
                <a:spcPct val="100000"/>
              </a:lnSpc>
            </a:pPr>
            <a:r>
              <a:rPr sz="2400" b="0" spc="-10" dirty="0">
                <a:solidFill>
                  <a:srgbClr val="000000"/>
                </a:solidFill>
                <a:latin typeface="Times New Roman"/>
                <a:cs typeface="Times New Roman"/>
              </a:rPr>
              <a:t>формулировки.</a:t>
            </a:r>
            <a:r>
              <a:rPr sz="2400" b="0" spc="-110" dirty="0">
                <a:solidFill>
                  <a:srgbClr val="000000"/>
                </a:solidFill>
                <a:latin typeface="Times New Roman"/>
                <a:cs typeface="Times New Roman"/>
              </a:rPr>
              <a:t> </a:t>
            </a:r>
            <a:r>
              <a:rPr sz="2400" b="0" spc="-10" dirty="0">
                <a:solidFill>
                  <a:srgbClr val="C00000"/>
                </a:solidFill>
                <a:latin typeface="Times New Roman"/>
                <a:cs typeface="Times New Roman"/>
              </a:rPr>
              <a:t>Главным</a:t>
            </a:r>
            <a:r>
              <a:rPr sz="2400" b="0" spc="-95" dirty="0">
                <a:solidFill>
                  <a:srgbClr val="C00000"/>
                </a:solidFill>
                <a:latin typeface="Times New Roman"/>
                <a:cs typeface="Times New Roman"/>
              </a:rPr>
              <a:t> </a:t>
            </a:r>
            <a:r>
              <a:rPr sz="2400" b="0" dirty="0">
                <a:solidFill>
                  <a:srgbClr val="C00000"/>
                </a:solidFill>
                <a:latin typeface="Times New Roman"/>
                <a:cs typeface="Times New Roman"/>
              </a:rPr>
              <a:t>отличием</a:t>
            </a:r>
            <a:r>
              <a:rPr sz="2400" b="0" spc="-75" dirty="0">
                <a:solidFill>
                  <a:srgbClr val="C00000"/>
                </a:solidFill>
                <a:latin typeface="Times New Roman"/>
                <a:cs typeface="Times New Roman"/>
              </a:rPr>
              <a:t> </a:t>
            </a:r>
            <a:r>
              <a:rPr sz="2400" b="0" spc="-10" dirty="0">
                <a:solidFill>
                  <a:srgbClr val="000000"/>
                </a:solidFill>
                <a:latin typeface="Times New Roman"/>
                <a:cs typeface="Times New Roman"/>
              </a:rPr>
              <a:t>обновленных</a:t>
            </a:r>
            <a:endParaRPr sz="2400">
              <a:latin typeface="Times New Roman"/>
              <a:cs typeface="Times New Roman"/>
            </a:endParaRPr>
          </a:p>
        </p:txBody>
      </p:sp>
      <p:sp>
        <p:nvSpPr>
          <p:cNvPr id="5" name="object 5"/>
          <p:cNvSpPr txBox="1">
            <a:spLocks noGrp="1"/>
          </p:cNvSpPr>
          <p:nvPr>
            <p:ph type="body" idx="1"/>
          </p:nvPr>
        </p:nvSpPr>
        <p:spPr>
          <a:xfrm>
            <a:off x="721868" y="3029203"/>
            <a:ext cx="7812532" cy="2952115"/>
          </a:xfrm>
          <a:prstGeom prst="rect">
            <a:avLst/>
          </a:prstGeom>
        </p:spPr>
        <p:txBody>
          <a:bodyPr vert="horz" wrap="square" lIns="0" tIns="12700" rIns="0" bIns="0" rtlCol="0">
            <a:spAutoFit/>
          </a:bodyPr>
          <a:lstStyle/>
          <a:p>
            <a:pPr marL="12700" marR="353695" algn="just">
              <a:lnSpc>
                <a:spcPct val="100000"/>
              </a:lnSpc>
              <a:spcBef>
                <a:spcPts val="100"/>
              </a:spcBef>
            </a:pPr>
            <a:r>
              <a:rPr/>
              <a:t>стандартов</a:t>
            </a:r>
            <a:r>
              <a:rPr spc="10"/>
              <a:t> </a:t>
            </a:r>
            <a:r>
              <a:rPr smtClean="0"/>
              <a:t>ста</a:t>
            </a:r>
            <a:r>
              <a:rPr lang="ru-RU" dirty="0" err="1" smtClean="0"/>
              <a:t>ло</a:t>
            </a:r>
            <a:r>
              <a:rPr spc="-5" smtClean="0"/>
              <a:t> </a:t>
            </a:r>
            <a:r>
              <a:rPr dirty="0"/>
              <a:t>следующее:</a:t>
            </a:r>
            <a:r>
              <a:rPr spc="-50" dirty="0"/>
              <a:t> </a:t>
            </a:r>
            <a:r>
              <a:rPr dirty="0"/>
              <a:t>весь</a:t>
            </a:r>
            <a:r>
              <a:rPr spc="5" dirty="0"/>
              <a:t> </a:t>
            </a:r>
            <a:r>
              <a:rPr dirty="0"/>
              <a:t>учебный</a:t>
            </a:r>
            <a:r>
              <a:rPr spc="-30" dirty="0"/>
              <a:t> </a:t>
            </a:r>
            <a:r>
              <a:rPr spc="-10"/>
              <a:t>процесс </a:t>
            </a:r>
            <a:r>
              <a:rPr smtClean="0"/>
              <a:t>описан</a:t>
            </a:r>
            <a:r>
              <a:rPr spc="-50" smtClean="0"/>
              <a:t> </a:t>
            </a:r>
            <a:r>
              <a:rPr dirty="0"/>
              <a:t>очень</a:t>
            </a:r>
            <a:r>
              <a:rPr spc="-35" dirty="0"/>
              <a:t> </a:t>
            </a:r>
            <a:r>
              <a:rPr dirty="0"/>
              <a:t>подробно.</a:t>
            </a:r>
            <a:r>
              <a:rPr spc="-35" dirty="0"/>
              <a:t> </a:t>
            </a:r>
            <a:r>
              <a:rPr/>
              <a:t>В</a:t>
            </a:r>
            <a:r>
              <a:rPr spc="-50"/>
              <a:t> </a:t>
            </a:r>
            <a:r>
              <a:rPr smtClean="0"/>
              <a:t>документе</a:t>
            </a:r>
            <a:endParaRPr spc="-10" dirty="0"/>
          </a:p>
          <a:p>
            <a:pPr marL="12700" marR="639445" algn="just">
              <a:lnSpc>
                <a:spcPct val="100000"/>
              </a:lnSpc>
            </a:pPr>
            <a:r>
              <a:rPr dirty="0"/>
              <a:t>максимально</a:t>
            </a:r>
            <a:r>
              <a:rPr spc="-95" dirty="0"/>
              <a:t> </a:t>
            </a:r>
            <a:r>
              <a:rPr dirty="0"/>
              <a:t>точно</a:t>
            </a:r>
            <a:r>
              <a:rPr spc="-50" dirty="0"/>
              <a:t> </a:t>
            </a:r>
            <a:r>
              <a:rPr spc="-10" dirty="0"/>
              <a:t>сформулированы</a:t>
            </a:r>
            <a:r>
              <a:rPr spc="-85" dirty="0"/>
              <a:t> </a:t>
            </a:r>
            <a:r>
              <a:rPr dirty="0"/>
              <a:t>требования</a:t>
            </a:r>
            <a:r>
              <a:rPr spc="-40" dirty="0"/>
              <a:t> </a:t>
            </a:r>
            <a:r>
              <a:rPr spc="-50" dirty="0"/>
              <a:t>к </a:t>
            </a:r>
            <a:r>
              <a:rPr dirty="0"/>
              <a:t>предметам</a:t>
            </a:r>
            <a:r>
              <a:rPr spc="-30" dirty="0"/>
              <a:t> </a:t>
            </a:r>
            <a:r>
              <a:rPr dirty="0"/>
              <a:t>всей</a:t>
            </a:r>
            <a:r>
              <a:rPr spc="-25" dirty="0"/>
              <a:t> </a:t>
            </a:r>
            <a:r>
              <a:rPr spc="-10" dirty="0"/>
              <a:t>школьной</a:t>
            </a:r>
            <a:r>
              <a:rPr spc="-25" dirty="0"/>
              <a:t> </a:t>
            </a:r>
            <a:r>
              <a:rPr dirty="0"/>
              <a:t>программы,</a:t>
            </a:r>
            <a:r>
              <a:rPr spc="-30" dirty="0"/>
              <a:t> </a:t>
            </a:r>
            <a:r>
              <a:rPr dirty="0"/>
              <a:t>по</a:t>
            </a:r>
            <a:r>
              <a:rPr spc="-35" dirty="0"/>
              <a:t> </a:t>
            </a:r>
            <a:r>
              <a:rPr spc="-10" dirty="0"/>
              <a:t>каждому </a:t>
            </a:r>
            <a:r>
              <a:rPr dirty="0"/>
              <a:t>учебному</a:t>
            </a:r>
            <a:r>
              <a:rPr spc="-55" dirty="0"/>
              <a:t> </a:t>
            </a:r>
            <a:r>
              <a:rPr dirty="0"/>
              <a:t>предмету</a:t>
            </a:r>
            <a:r>
              <a:rPr spc="-20" dirty="0"/>
              <a:t> </a:t>
            </a:r>
            <a:r>
              <a:rPr dirty="0"/>
              <a:t>даны</a:t>
            </a:r>
            <a:r>
              <a:rPr spc="-30" dirty="0"/>
              <a:t> </a:t>
            </a:r>
            <a:r>
              <a:rPr dirty="0"/>
              <a:t>четкие</a:t>
            </a:r>
            <a:r>
              <a:rPr spc="-25" dirty="0"/>
              <a:t> </a:t>
            </a:r>
            <a:r>
              <a:rPr dirty="0"/>
              <a:t>требования</a:t>
            </a:r>
            <a:r>
              <a:rPr spc="-5" dirty="0"/>
              <a:t> </a:t>
            </a:r>
            <a:r>
              <a:rPr spc="-50" dirty="0"/>
              <a:t>к</a:t>
            </a:r>
          </a:p>
          <a:p>
            <a:pPr marL="12700" marR="5080" algn="just">
              <a:lnSpc>
                <a:spcPct val="100000"/>
              </a:lnSpc>
            </a:pPr>
            <a:r>
              <a:rPr dirty="0"/>
              <a:t>образовательным</a:t>
            </a:r>
            <a:r>
              <a:rPr spc="-75" dirty="0"/>
              <a:t> </a:t>
            </a:r>
            <a:r>
              <a:rPr spc="-10" dirty="0"/>
              <a:t>результатам,</a:t>
            </a:r>
            <a:r>
              <a:rPr spc="-85" dirty="0"/>
              <a:t> </a:t>
            </a:r>
            <a:r>
              <a:rPr spc="-10" dirty="0"/>
              <a:t>конкретизировано,</a:t>
            </a:r>
            <a:r>
              <a:rPr spc="-70" dirty="0"/>
              <a:t> </a:t>
            </a:r>
            <a:r>
              <a:rPr spc="-35" dirty="0"/>
              <a:t>какой </a:t>
            </a:r>
            <a:r>
              <a:rPr dirty="0"/>
              <a:t>минимум</a:t>
            </a:r>
            <a:r>
              <a:rPr spc="-20" dirty="0"/>
              <a:t> </a:t>
            </a:r>
            <a:r>
              <a:rPr dirty="0"/>
              <a:t>знаний</a:t>
            </a:r>
            <a:r>
              <a:rPr spc="-20" dirty="0"/>
              <a:t> </a:t>
            </a:r>
            <a:r>
              <a:rPr dirty="0"/>
              <a:t>и умений</a:t>
            </a:r>
            <a:r>
              <a:rPr spc="-30" dirty="0"/>
              <a:t> </a:t>
            </a:r>
            <a:r>
              <a:rPr dirty="0"/>
              <a:t>должен</a:t>
            </a:r>
            <a:r>
              <a:rPr spc="-5" dirty="0"/>
              <a:t> </a:t>
            </a:r>
            <a:r>
              <a:rPr dirty="0"/>
              <a:t>освоить</a:t>
            </a:r>
            <a:r>
              <a:rPr spc="-15" dirty="0"/>
              <a:t> </a:t>
            </a:r>
            <a:r>
              <a:rPr spc="-10" dirty="0"/>
              <a:t>ученик.</a:t>
            </a:r>
          </a:p>
          <a:p>
            <a:pPr marL="88900" algn="just">
              <a:lnSpc>
                <a:spcPct val="100000"/>
              </a:lnSpc>
              <a:spcBef>
                <a:spcPts val="5"/>
              </a:spcBef>
            </a:pPr>
            <a:r>
              <a:rPr dirty="0"/>
              <a:t>Также</a:t>
            </a:r>
            <a:r>
              <a:rPr spc="-35" dirty="0"/>
              <a:t> </a:t>
            </a:r>
            <a:r>
              <a:rPr dirty="0"/>
              <a:t>упор</a:t>
            </a:r>
            <a:r>
              <a:rPr spc="-45" dirty="0"/>
              <a:t> </a:t>
            </a:r>
            <a:r>
              <a:rPr dirty="0"/>
              <a:t>сделан</a:t>
            </a:r>
            <a:r>
              <a:rPr spc="-35" dirty="0"/>
              <a:t> </a:t>
            </a:r>
            <a:r>
              <a:rPr dirty="0"/>
              <a:t>на</a:t>
            </a:r>
            <a:r>
              <a:rPr spc="-30" dirty="0"/>
              <a:t> </a:t>
            </a:r>
            <a:r>
              <a:rPr dirty="0"/>
              <a:t>применении</a:t>
            </a:r>
            <a:r>
              <a:rPr spc="-10" dirty="0"/>
              <a:t> </a:t>
            </a:r>
            <a:r>
              <a:rPr dirty="0"/>
              <a:t>знаний</a:t>
            </a:r>
            <a:r>
              <a:rPr spc="-15" dirty="0"/>
              <a:t> </a:t>
            </a:r>
            <a:r>
              <a:rPr dirty="0"/>
              <a:t>на</a:t>
            </a:r>
            <a:r>
              <a:rPr spc="-25" dirty="0"/>
              <a:t> </a:t>
            </a:r>
            <a:r>
              <a:rPr spc="-10" dirty="0"/>
              <a:t>практике.</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6423" y="792698"/>
            <a:ext cx="3657711" cy="947951"/>
          </a:xfrm>
          <a:prstGeom prst="rect">
            <a:avLst/>
          </a:prstGeom>
        </p:spPr>
      </p:pic>
      <p:sp>
        <p:nvSpPr>
          <p:cNvPr id="3" name="object 3"/>
          <p:cNvSpPr txBox="1"/>
          <p:nvPr/>
        </p:nvSpPr>
        <p:spPr>
          <a:xfrm>
            <a:off x="3124200" y="1981200"/>
            <a:ext cx="316801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Times New Roman"/>
                <a:cs typeface="Times New Roman"/>
              </a:rPr>
              <a:t>ПОЗИТИВНЫЕ</a:t>
            </a:r>
            <a:r>
              <a:rPr sz="1800" b="1" spc="-25" dirty="0">
                <a:solidFill>
                  <a:srgbClr val="C00000"/>
                </a:solidFill>
                <a:latin typeface="Times New Roman"/>
                <a:cs typeface="Times New Roman"/>
              </a:rPr>
              <a:t> </a:t>
            </a:r>
            <a:r>
              <a:rPr sz="1800" b="1" spc="-10" dirty="0">
                <a:solidFill>
                  <a:srgbClr val="C00000"/>
                </a:solidFill>
                <a:latin typeface="Times New Roman"/>
                <a:cs typeface="Times New Roman"/>
              </a:rPr>
              <a:t>МОМЕНТЫ:</a:t>
            </a:r>
            <a:endParaRPr sz="1800">
              <a:solidFill>
                <a:srgbClr val="C00000"/>
              </a:solidFill>
              <a:latin typeface="Times New Roman"/>
              <a:cs typeface="Times New Roman"/>
            </a:endParaRPr>
          </a:p>
        </p:txBody>
      </p:sp>
      <p:sp>
        <p:nvSpPr>
          <p:cNvPr id="4" name="object 4"/>
          <p:cNvSpPr txBox="1">
            <a:spLocks noGrp="1"/>
          </p:cNvSpPr>
          <p:nvPr>
            <p:ph type="title"/>
          </p:nvPr>
        </p:nvSpPr>
        <p:spPr>
          <a:xfrm>
            <a:off x="650240" y="2370581"/>
            <a:ext cx="7839709" cy="1366520"/>
          </a:xfrm>
          <a:prstGeom prst="rect">
            <a:avLst/>
          </a:prstGeom>
        </p:spPr>
        <p:txBody>
          <a:bodyPr vert="horz" wrap="square" lIns="0" tIns="12065" rIns="0" bIns="0" rtlCol="0">
            <a:spAutoFit/>
          </a:bodyPr>
          <a:lstStyle/>
          <a:p>
            <a:pPr marL="12700">
              <a:lnSpc>
                <a:spcPct val="100000"/>
              </a:lnSpc>
              <a:spcBef>
                <a:spcPts val="95"/>
              </a:spcBef>
            </a:pPr>
            <a:r>
              <a:rPr sz="2200" b="0" spc="-10" dirty="0">
                <a:solidFill>
                  <a:srgbClr val="000000"/>
                </a:solidFill>
                <a:latin typeface="Times New Roman"/>
                <a:cs typeface="Times New Roman"/>
              </a:rPr>
              <a:t>-</a:t>
            </a:r>
            <a:r>
              <a:rPr sz="2200" b="0" dirty="0">
                <a:solidFill>
                  <a:srgbClr val="000000"/>
                </a:solidFill>
                <a:latin typeface="Times New Roman"/>
                <a:cs typeface="Times New Roman"/>
              </a:rPr>
              <a:t>повышается</a:t>
            </a:r>
            <a:r>
              <a:rPr sz="2200" b="0" spc="-40" dirty="0">
                <a:solidFill>
                  <a:srgbClr val="000000"/>
                </a:solidFill>
                <a:latin typeface="Times New Roman"/>
                <a:cs typeface="Times New Roman"/>
              </a:rPr>
              <a:t> </a:t>
            </a:r>
            <a:r>
              <a:rPr sz="2200" spc="-20" dirty="0"/>
              <a:t>прозрачность</a:t>
            </a:r>
            <a:r>
              <a:rPr sz="2200" spc="-75" dirty="0"/>
              <a:t> </a:t>
            </a:r>
            <a:r>
              <a:rPr sz="2200" b="0" dirty="0">
                <a:solidFill>
                  <a:srgbClr val="000000"/>
                </a:solidFill>
                <a:latin typeface="Times New Roman"/>
                <a:cs typeface="Times New Roman"/>
              </a:rPr>
              <a:t>системы</a:t>
            </a:r>
            <a:r>
              <a:rPr sz="2200" b="0" spc="-60" dirty="0">
                <a:solidFill>
                  <a:srgbClr val="000000"/>
                </a:solidFill>
                <a:latin typeface="Times New Roman"/>
                <a:cs typeface="Times New Roman"/>
              </a:rPr>
              <a:t> </a:t>
            </a:r>
            <a:r>
              <a:rPr sz="2200" b="0" spc="-10" dirty="0">
                <a:solidFill>
                  <a:srgbClr val="000000"/>
                </a:solidFill>
                <a:latin typeface="Times New Roman"/>
                <a:cs typeface="Times New Roman"/>
              </a:rPr>
              <a:t>образования;</a:t>
            </a:r>
            <a:endParaRPr sz="2200">
              <a:latin typeface="Times New Roman"/>
              <a:cs typeface="Times New Roman"/>
            </a:endParaRPr>
          </a:p>
          <a:p>
            <a:pPr marL="12700" marR="5080">
              <a:lnSpc>
                <a:spcPct val="100000"/>
              </a:lnSpc>
            </a:pPr>
            <a:r>
              <a:rPr sz="2200" b="0" spc="-10" dirty="0">
                <a:solidFill>
                  <a:srgbClr val="000000"/>
                </a:solidFill>
                <a:latin typeface="Times New Roman"/>
                <a:cs typeface="Times New Roman"/>
              </a:rPr>
              <a:t>-</a:t>
            </a:r>
            <a:r>
              <a:rPr sz="2200" b="0" dirty="0">
                <a:solidFill>
                  <a:srgbClr val="000000"/>
                </a:solidFill>
                <a:latin typeface="Times New Roman"/>
                <a:cs typeface="Times New Roman"/>
              </a:rPr>
              <a:t>любой</a:t>
            </a:r>
            <a:r>
              <a:rPr sz="2200" b="0" spc="-35" dirty="0">
                <a:solidFill>
                  <a:srgbClr val="000000"/>
                </a:solidFill>
                <a:latin typeface="Times New Roman"/>
                <a:cs typeface="Times New Roman"/>
              </a:rPr>
              <a:t> </a:t>
            </a:r>
            <a:r>
              <a:rPr sz="2200" b="0" spc="-10">
                <a:solidFill>
                  <a:srgbClr val="000000"/>
                </a:solidFill>
                <a:latin typeface="Times New Roman"/>
                <a:cs typeface="Times New Roman"/>
              </a:rPr>
              <a:t>родитель</a:t>
            </a:r>
            <a:r>
              <a:rPr sz="2200" b="0" spc="-40">
                <a:solidFill>
                  <a:srgbClr val="000000"/>
                </a:solidFill>
                <a:latin typeface="Times New Roman"/>
                <a:cs typeface="Times New Roman"/>
              </a:rPr>
              <a:t> </a:t>
            </a:r>
            <a:r>
              <a:rPr sz="2200" b="0" spc="-10" smtClean="0">
                <a:solidFill>
                  <a:srgbClr val="000000"/>
                </a:solidFill>
                <a:latin typeface="Times New Roman"/>
                <a:cs typeface="Times New Roman"/>
              </a:rPr>
              <a:t>может</a:t>
            </a:r>
            <a:r>
              <a:rPr sz="2200" b="0" spc="-35" smtClean="0">
                <a:solidFill>
                  <a:srgbClr val="000000"/>
                </a:solidFill>
                <a:latin typeface="Times New Roman"/>
                <a:cs typeface="Times New Roman"/>
              </a:rPr>
              <a:t> </a:t>
            </a:r>
            <a:r>
              <a:rPr sz="2200" b="0" spc="-20" dirty="0">
                <a:solidFill>
                  <a:srgbClr val="000000"/>
                </a:solidFill>
                <a:latin typeface="Times New Roman"/>
                <a:cs typeface="Times New Roman"/>
              </a:rPr>
              <a:t>ознакомиться</a:t>
            </a:r>
            <a:r>
              <a:rPr sz="2200" b="0" spc="-55" dirty="0">
                <a:solidFill>
                  <a:srgbClr val="000000"/>
                </a:solidFill>
                <a:latin typeface="Times New Roman"/>
                <a:cs typeface="Times New Roman"/>
              </a:rPr>
              <a:t> </a:t>
            </a:r>
            <a:r>
              <a:rPr sz="2200" b="0" dirty="0">
                <a:solidFill>
                  <a:srgbClr val="000000"/>
                </a:solidFill>
                <a:latin typeface="Times New Roman"/>
                <a:cs typeface="Times New Roman"/>
              </a:rPr>
              <a:t>с</a:t>
            </a:r>
            <a:r>
              <a:rPr sz="2200" b="0" spc="-35" dirty="0">
                <a:solidFill>
                  <a:srgbClr val="000000"/>
                </a:solidFill>
                <a:latin typeface="Times New Roman"/>
                <a:cs typeface="Times New Roman"/>
              </a:rPr>
              <a:t> </a:t>
            </a:r>
            <a:r>
              <a:rPr sz="2200" b="0" spc="-20" dirty="0">
                <a:solidFill>
                  <a:srgbClr val="000000"/>
                </a:solidFill>
                <a:latin typeface="Times New Roman"/>
                <a:cs typeface="Times New Roman"/>
              </a:rPr>
              <a:t>документом</a:t>
            </a:r>
            <a:r>
              <a:rPr sz="2200" b="0" spc="-80" dirty="0">
                <a:solidFill>
                  <a:srgbClr val="000000"/>
                </a:solidFill>
                <a:latin typeface="Times New Roman"/>
                <a:cs typeface="Times New Roman"/>
              </a:rPr>
              <a:t> </a:t>
            </a:r>
            <a:r>
              <a:rPr sz="2200" b="0" dirty="0">
                <a:solidFill>
                  <a:srgbClr val="000000"/>
                </a:solidFill>
                <a:latin typeface="Times New Roman"/>
                <a:cs typeface="Times New Roman"/>
              </a:rPr>
              <a:t>и</a:t>
            </a:r>
            <a:r>
              <a:rPr sz="2200" b="0" spc="-50" dirty="0">
                <a:solidFill>
                  <a:srgbClr val="000000"/>
                </a:solidFill>
                <a:latin typeface="Times New Roman"/>
                <a:cs typeface="Times New Roman"/>
              </a:rPr>
              <a:t> </a:t>
            </a:r>
            <a:r>
              <a:rPr sz="2200" b="0" spc="-10" dirty="0">
                <a:solidFill>
                  <a:srgbClr val="000000"/>
                </a:solidFill>
                <a:latin typeface="Times New Roman"/>
                <a:cs typeface="Times New Roman"/>
              </a:rPr>
              <a:t>понимать, </a:t>
            </a:r>
            <a:r>
              <a:rPr sz="2200" b="0" dirty="0">
                <a:solidFill>
                  <a:srgbClr val="000000"/>
                </a:solidFill>
                <a:latin typeface="Times New Roman"/>
                <a:cs typeface="Times New Roman"/>
              </a:rPr>
              <a:t>чему</a:t>
            </a:r>
            <a:r>
              <a:rPr sz="2200" b="0" spc="-70" dirty="0">
                <a:solidFill>
                  <a:srgbClr val="000000"/>
                </a:solidFill>
                <a:latin typeface="Times New Roman"/>
                <a:cs typeface="Times New Roman"/>
              </a:rPr>
              <a:t> </a:t>
            </a:r>
            <a:r>
              <a:rPr sz="2200" b="0" dirty="0">
                <a:solidFill>
                  <a:srgbClr val="000000"/>
                </a:solidFill>
                <a:latin typeface="Times New Roman"/>
                <a:cs typeface="Times New Roman"/>
              </a:rPr>
              <a:t>именно</a:t>
            </a:r>
            <a:r>
              <a:rPr sz="2200" b="0" spc="-70" dirty="0">
                <a:solidFill>
                  <a:srgbClr val="000000"/>
                </a:solidFill>
                <a:latin typeface="Times New Roman"/>
                <a:cs typeface="Times New Roman"/>
              </a:rPr>
              <a:t> </a:t>
            </a:r>
            <a:r>
              <a:rPr sz="2200" b="0" dirty="0">
                <a:solidFill>
                  <a:srgbClr val="000000"/>
                </a:solidFill>
                <a:latin typeface="Times New Roman"/>
                <a:cs typeface="Times New Roman"/>
              </a:rPr>
              <a:t>учат</a:t>
            </a:r>
            <a:r>
              <a:rPr sz="2200" b="0" spc="-75" dirty="0">
                <a:solidFill>
                  <a:srgbClr val="000000"/>
                </a:solidFill>
                <a:latin typeface="Times New Roman"/>
                <a:cs typeface="Times New Roman"/>
              </a:rPr>
              <a:t> </a:t>
            </a:r>
            <a:r>
              <a:rPr sz="2200" b="0" dirty="0">
                <a:solidFill>
                  <a:srgbClr val="000000"/>
                </a:solidFill>
                <a:latin typeface="Times New Roman"/>
                <a:cs typeface="Times New Roman"/>
              </a:rPr>
              <a:t>в</a:t>
            </a:r>
            <a:r>
              <a:rPr sz="2200" b="0" spc="-70" dirty="0">
                <a:solidFill>
                  <a:srgbClr val="000000"/>
                </a:solidFill>
                <a:latin typeface="Times New Roman"/>
                <a:cs typeface="Times New Roman"/>
              </a:rPr>
              <a:t> </a:t>
            </a:r>
            <a:r>
              <a:rPr sz="2200" b="0" spc="-20" dirty="0">
                <a:solidFill>
                  <a:srgbClr val="000000"/>
                </a:solidFill>
                <a:latin typeface="Times New Roman"/>
                <a:cs typeface="Times New Roman"/>
              </a:rPr>
              <a:t>школе</a:t>
            </a:r>
            <a:r>
              <a:rPr sz="2200" b="0" spc="-65" dirty="0">
                <a:solidFill>
                  <a:srgbClr val="000000"/>
                </a:solidFill>
                <a:latin typeface="Times New Roman"/>
                <a:cs typeface="Times New Roman"/>
              </a:rPr>
              <a:t> </a:t>
            </a:r>
            <a:r>
              <a:rPr sz="2200" b="0" dirty="0">
                <a:solidFill>
                  <a:srgbClr val="000000"/>
                </a:solidFill>
                <a:latin typeface="Times New Roman"/>
                <a:cs typeface="Times New Roman"/>
              </a:rPr>
              <a:t>их</a:t>
            </a:r>
            <a:r>
              <a:rPr sz="2200" b="0" spc="-65" dirty="0">
                <a:solidFill>
                  <a:srgbClr val="000000"/>
                </a:solidFill>
                <a:latin typeface="Times New Roman"/>
                <a:cs typeface="Times New Roman"/>
              </a:rPr>
              <a:t> </a:t>
            </a:r>
            <a:r>
              <a:rPr sz="2200" b="0" dirty="0">
                <a:solidFill>
                  <a:srgbClr val="000000"/>
                </a:solidFill>
                <a:latin typeface="Times New Roman"/>
                <a:cs typeface="Times New Roman"/>
              </a:rPr>
              <a:t>ребенка,</a:t>
            </a:r>
            <a:r>
              <a:rPr sz="2200" b="0" spc="-60" dirty="0">
                <a:solidFill>
                  <a:srgbClr val="000000"/>
                </a:solidFill>
                <a:latin typeface="Times New Roman"/>
                <a:cs typeface="Times New Roman"/>
              </a:rPr>
              <a:t> </a:t>
            </a:r>
            <a:r>
              <a:rPr sz="2200" b="0" dirty="0">
                <a:solidFill>
                  <a:srgbClr val="000000"/>
                </a:solidFill>
                <a:latin typeface="Times New Roman"/>
                <a:cs typeface="Times New Roman"/>
              </a:rPr>
              <a:t>а</a:t>
            </a:r>
            <a:r>
              <a:rPr sz="2200" b="0" spc="-70" dirty="0">
                <a:solidFill>
                  <a:srgbClr val="000000"/>
                </a:solidFill>
                <a:latin typeface="Times New Roman"/>
                <a:cs typeface="Times New Roman"/>
              </a:rPr>
              <a:t> </a:t>
            </a:r>
            <a:r>
              <a:rPr sz="2200" b="0" spc="-35" dirty="0">
                <a:solidFill>
                  <a:srgbClr val="000000"/>
                </a:solidFill>
                <a:latin typeface="Times New Roman"/>
                <a:cs typeface="Times New Roman"/>
              </a:rPr>
              <a:t>значит,</a:t>
            </a:r>
            <a:r>
              <a:rPr sz="2200" b="0" spc="-60" dirty="0">
                <a:solidFill>
                  <a:srgbClr val="000000"/>
                </a:solidFill>
                <a:latin typeface="Times New Roman"/>
                <a:cs typeface="Times New Roman"/>
              </a:rPr>
              <a:t> </a:t>
            </a:r>
            <a:r>
              <a:rPr sz="2200" b="0" spc="-10" dirty="0">
                <a:solidFill>
                  <a:srgbClr val="000000"/>
                </a:solidFill>
                <a:latin typeface="Times New Roman"/>
                <a:cs typeface="Times New Roman"/>
              </a:rPr>
              <a:t>повышается </a:t>
            </a:r>
            <a:r>
              <a:rPr sz="2200" spc="-10" dirty="0"/>
              <a:t>вероятность</a:t>
            </a:r>
            <a:r>
              <a:rPr sz="2200" spc="-80" dirty="0"/>
              <a:t> </a:t>
            </a:r>
            <a:r>
              <a:rPr sz="2200" spc="-20" dirty="0"/>
              <a:t>включения</a:t>
            </a:r>
            <a:r>
              <a:rPr sz="2200" spc="-65" dirty="0"/>
              <a:t> </a:t>
            </a:r>
            <a:r>
              <a:rPr sz="2200" dirty="0"/>
              <a:t>в</a:t>
            </a:r>
            <a:r>
              <a:rPr sz="2200" spc="-85" dirty="0"/>
              <a:t> </a:t>
            </a:r>
            <a:r>
              <a:rPr sz="2200" dirty="0"/>
              <a:t>процесс</a:t>
            </a:r>
            <a:r>
              <a:rPr sz="2200" spc="-75" dirty="0"/>
              <a:t> </a:t>
            </a:r>
            <a:r>
              <a:rPr sz="2200" spc="-10" dirty="0"/>
              <a:t>образования</a:t>
            </a:r>
            <a:r>
              <a:rPr sz="2200" spc="-90" dirty="0"/>
              <a:t> </a:t>
            </a:r>
            <a:r>
              <a:rPr sz="2200" spc="-10" dirty="0"/>
              <a:t>родителей</a:t>
            </a:r>
            <a:r>
              <a:rPr sz="2200" b="0" spc="-10" dirty="0">
                <a:solidFill>
                  <a:srgbClr val="000000"/>
                </a:solidFill>
                <a:latin typeface="Times New Roman"/>
                <a:cs typeface="Times New Roman"/>
              </a:rPr>
              <a:t>;</a:t>
            </a:r>
            <a:endParaRPr sz="2200">
              <a:latin typeface="Times New Roman"/>
              <a:cs typeface="Times New Roman"/>
            </a:endParaRPr>
          </a:p>
        </p:txBody>
      </p:sp>
      <p:sp>
        <p:nvSpPr>
          <p:cNvPr id="5" name="object 5"/>
          <p:cNvSpPr txBox="1"/>
          <p:nvPr/>
        </p:nvSpPr>
        <p:spPr>
          <a:xfrm>
            <a:off x="650240" y="3711955"/>
            <a:ext cx="7920990" cy="2707640"/>
          </a:xfrm>
          <a:prstGeom prst="rect">
            <a:avLst/>
          </a:prstGeom>
        </p:spPr>
        <p:txBody>
          <a:bodyPr vert="horz" wrap="square" lIns="0" tIns="12065" rIns="0" bIns="0" rtlCol="0">
            <a:spAutoFit/>
          </a:bodyPr>
          <a:lstStyle/>
          <a:p>
            <a:pPr marL="175260" indent="-163195">
              <a:lnSpc>
                <a:spcPct val="100000"/>
              </a:lnSpc>
              <a:spcBef>
                <a:spcPts val="95"/>
              </a:spcBef>
              <a:buClr>
                <a:srgbClr val="000000"/>
              </a:buClr>
              <a:buFont typeface="Times New Roman"/>
              <a:buChar char="-"/>
              <a:tabLst>
                <a:tab pos="175895" algn="l"/>
              </a:tabLst>
            </a:pPr>
            <a:r>
              <a:rPr sz="2200" b="1" spc="-20" dirty="0">
                <a:solidFill>
                  <a:srgbClr val="001F5F"/>
                </a:solidFill>
                <a:latin typeface="Times New Roman"/>
                <a:cs typeface="Times New Roman"/>
              </a:rPr>
              <a:t>качество</a:t>
            </a:r>
            <a:r>
              <a:rPr sz="2200" b="1" spc="-65" dirty="0">
                <a:solidFill>
                  <a:srgbClr val="001F5F"/>
                </a:solidFill>
                <a:latin typeface="Times New Roman"/>
                <a:cs typeface="Times New Roman"/>
              </a:rPr>
              <a:t> </a:t>
            </a:r>
            <a:r>
              <a:rPr sz="2200" b="1" spc="-10" dirty="0">
                <a:solidFill>
                  <a:srgbClr val="001F5F"/>
                </a:solidFill>
                <a:latin typeface="Times New Roman"/>
                <a:cs typeface="Times New Roman"/>
              </a:rPr>
              <a:t>образования</a:t>
            </a:r>
            <a:r>
              <a:rPr sz="2200" b="1" spc="-70" dirty="0">
                <a:solidFill>
                  <a:srgbClr val="001F5F"/>
                </a:solidFill>
                <a:latin typeface="Times New Roman"/>
                <a:cs typeface="Times New Roman"/>
              </a:rPr>
              <a:t> </a:t>
            </a:r>
            <a:r>
              <a:rPr sz="2200" dirty="0">
                <a:latin typeface="Times New Roman"/>
                <a:cs typeface="Times New Roman"/>
              </a:rPr>
              <a:t>повысится</a:t>
            </a:r>
            <a:r>
              <a:rPr sz="2200" spc="-70" dirty="0">
                <a:latin typeface="Times New Roman"/>
                <a:cs typeface="Times New Roman"/>
              </a:rPr>
              <a:t> </a:t>
            </a:r>
            <a:r>
              <a:rPr sz="2200" dirty="0">
                <a:latin typeface="Times New Roman"/>
                <a:cs typeface="Times New Roman"/>
              </a:rPr>
              <a:t>за</a:t>
            </a:r>
            <a:r>
              <a:rPr sz="2200" spc="-70" dirty="0">
                <a:latin typeface="Times New Roman"/>
                <a:cs typeface="Times New Roman"/>
              </a:rPr>
              <a:t> </a:t>
            </a:r>
            <a:r>
              <a:rPr sz="2200" dirty="0">
                <a:latin typeface="Times New Roman"/>
                <a:cs typeface="Times New Roman"/>
              </a:rPr>
              <a:t>счет</a:t>
            </a:r>
            <a:r>
              <a:rPr sz="2200" spc="-55" dirty="0">
                <a:latin typeface="Times New Roman"/>
                <a:cs typeface="Times New Roman"/>
              </a:rPr>
              <a:t> </a:t>
            </a:r>
            <a:r>
              <a:rPr sz="2200" b="1" spc="-10" dirty="0">
                <a:solidFill>
                  <a:srgbClr val="001F5F"/>
                </a:solidFill>
                <a:latin typeface="Times New Roman"/>
                <a:cs typeface="Times New Roman"/>
              </a:rPr>
              <a:t>единства</a:t>
            </a:r>
            <a:r>
              <a:rPr sz="2200" b="1" spc="-70" dirty="0">
                <a:solidFill>
                  <a:srgbClr val="001F5F"/>
                </a:solidFill>
                <a:latin typeface="Times New Roman"/>
                <a:cs typeface="Times New Roman"/>
              </a:rPr>
              <a:t> </a:t>
            </a:r>
            <a:r>
              <a:rPr sz="2200" spc="-10" dirty="0">
                <a:latin typeface="Times New Roman"/>
                <a:cs typeface="Times New Roman"/>
              </a:rPr>
              <a:t>содержания;</a:t>
            </a:r>
            <a:endParaRPr sz="2200">
              <a:latin typeface="Times New Roman"/>
              <a:cs typeface="Times New Roman"/>
            </a:endParaRPr>
          </a:p>
          <a:p>
            <a:pPr marL="175260" indent="-163195">
              <a:lnSpc>
                <a:spcPct val="100000"/>
              </a:lnSpc>
              <a:buChar char="-"/>
              <a:tabLst>
                <a:tab pos="175895" algn="l"/>
              </a:tabLst>
            </a:pPr>
            <a:r>
              <a:rPr sz="2200" dirty="0">
                <a:latin typeface="Times New Roman"/>
                <a:cs typeface="Times New Roman"/>
              </a:rPr>
              <a:t>достижение</a:t>
            </a:r>
            <a:r>
              <a:rPr sz="2200" spc="-45" dirty="0">
                <a:latin typeface="Times New Roman"/>
                <a:cs typeface="Times New Roman"/>
              </a:rPr>
              <a:t> </a:t>
            </a:r>
            <a:r>
              <a:rPr sz="2200" b="1" spc="-10" dirty="0">
                <a:solidFill>
                  <a:srgbClr val="001F5F"/>
                </a:solidFill>
                <a:latin typeface="Times New Roman"/>
                <a:cs typeface="Times New Roman"/>
              </a:rPr>
              <a:t>личностных</a:t>
            </a:r>
            <a:r>
              <a:rPr sz="2200" b="1" spc="-60" dirty="0">
                <a:solidFill>
                  <a:srgbClr val="001F5F"/>
                </a:solidFill>
                <a:latin typeface="Times New Roman"/>
                <a:cs typeface="Times New Roman"/>
              </a:rPr>
              <a:t> </a:t>
            </a:r>
            <a:r>
              <a:rPr sz="2200" b="1" spc="-35" dirty="0">
                <a:solidFill>
                  <a:srgbClr val="001F5F"/>
                </a:solidFill>
                <a:latin typeface="Times New Roman"/>
                <a:cs typeface="Times New Roman"/>
              </a:rPr>
              <a:t>результатов</a:t>
            </a:r>
            <a:r>
              <a:rPr sz="2200" b="1" spc="-45" dirty="0">
                <a:solidFill>
                  <a:srgbClr val="001F5F"/>
                </a:solidFill>
                <a:latin typeface="Times New Roman"/>
                <a:cs typeface="Times New Roman"/>
              </a:rPr>
              <a:t> </a:t>
            </a:r>
            <a:r>
              <a:rPr sz="2200" dirty="0">
                <a:latin typeface="Times New Roman"/>
                <a:cs typeface="Times New Roman"/>
              </a:rPr>
              <a:t>,</a:t>
            </a:r>
            <a:r>
              <a:rPr sz="2200" spc="-65" dirty="0">
                <a:latin typeface="Times New Roman"/>
                <a:cs typeface="Times New Roman"/>
              </a:rPr>
              <a:t> </a:t>
            </a:r>
            <a:r>
              <a:rPr sz="2200" spc="-20" dirty="0">
                <a:latin typeface="Times New Roman"/>
                <a:cs typeface="Times New Roman"/>
              </a:rPr>
              <a:t>которые</a:t>
            </a:r>
            <a:r>
              <a:rPr sz="2200" spc="-70" dirty="0">
                <a:latin typeface="Times New Roman"/>
                <a:cs typeface="Times New Roman"/>
              </a:rPr>
              <a:t> </a:t>
            </a:r>
            <a:r>
              <a:rPr sz="2200" spc="-10" dirty="0">
                <a:latin typeface="Times New Roman"/>
                <a:cs typeface="Times New Roman"/>
              </a:rPr>
              <a:t>также</a:t>
            </a:r>
            <a:endParaRPr sz="2200">
              <a:latin typeface="Times New Roman"/>
              <a:cs typeface="Times New Roman"/>
            </a:endParaRPr>
          </a:p>
          <a:p>
            <a:pPr marL="12700" marR="166370">
              <a:lnSpc>
                <a:spcPct val="100000"/>
              </a:lnSpc>
            </a:pPr>
            <a:r>
              <a:rPr sz="2200" spc="-10" dirty="0">
                <a:latin typeface="Times New Roman"/>
                <a:cs typeface="Times New Roman"/>
              </a:rPr>
              <a:t>детализированы</a:t>
            </a:r>
            <a:r>
              <a:rPr sz="2200" spc="-15" dirty="0">
                <a:latin typeface="Times New Roman"/>
                <a:cs typeface="Times New Roman"/>
              </a:rPr>
              <a:t> </a:t>
            </a:r>
            <a:r>
              <a:rPr sz="2200" dirty="0">
                <a:latin typeface="Times New Roman"/>
                <a:cs typeface="Times New Roman"/>
              </a:rPr>
              <a:t>и</a:t>
            </a:r>
            <a:r>
              <a:rPr sz="2200" spc="-40" dirty="0">
                <a:latin typeface="Times New Roman"/>
                <a:cs typeface="Times New Roman"/>
              </a:rPr>
              <a:t> </a:t>
            </a:r>
            <a:r>
              <a:rPr sz="2200" spc="-20" dirty="0">
                <a:latin typeface="Times New Roman"/>
                <a:cs typeface="Times New Roman"/>
              </a:rPr>
              <a:t>конкретизированы</a:t>
            </a:r>
            <a:r>
              <a:rPr sz="2200" spc="-35" dirty="0">
                <a:latin typeface="Times New Roman"/>
                <a:cs typeface="Times New Roman"/>
              </a:rPr>
              <a:t> </a:t>
            </a:r>
            <a:r>
              <a:rPr sz="2200" dirty="0">
                <a:latin typeface="Times New Roman"/>
                <a:cs typeface="Times New Roman"/>
              </a:rPr>
              <a:t>в</a:t>
            </a:r>
            <a:r>
              <a:rPr sz="2200" spc="-30" dirty="0">
                <a:latin typeface="Times New Roman"/>
                <a:cs typeface="Times New Roman"/>
              </a:rPr>
              <a:t> </a:t>
            </a:r>
            <a:r>
              <a:rPr sz="2200" spc="-10" dirty="0">
                <a:latin typeface="Times New Roman"/>
                <a:cs typeface="Times New Roman"/>
              </a:rPr>
              <a:t>обновленном</a:t>
            </a:r>
            <a:r>
              <a:rPr sz="2200" spc="-45" dirty="0">
                <a:latin typeface="Times New Roman"/>
                <a:cs typeface="Times New Roman"/>
              </a:rPr>
              <a:t> </a:t>
            </a:r>
            <a:r>
              <a:rPr sz="2200" spc="-10" dirty="0">
                <a:latin typeface="Times New Roman"/>
                <a:cs typeface="Times New Roman"/>
              </a:rPr>
              <a:t>документе</a:t>
            </a:r>
            <a:r>
              <a:rPr sz="2200" spc="-35" dirty="0">
                <a:latin typeface="Times New Roman"/>
                <a:cs typeface="Times New Roman"/>
              </a:rPr>
              <a:t> </a:t>
            </a:r>
            <a:r>
              <a:rPr sz="2200" spc="-50" dirty="0">
                <a:latin typeface="Times New Roman"/>
                <a:cs typeface="Times New Roman"/>
              </a:rPr>
              <a:t>, </a:t>
            </a:r>
            <a:r>
              <a:rPr sz="2200" spc="-35" dirty="0">
                <a:latin typeface="Times New Roman"/>
                <a:cs typeface="Times New Roman"/>
              </a:rPr>
              <a:t>будет</a:t>
            </a:r>
            <a:r>
              <a:rPr sz="2200" spc="-85" dirty="0">
                <a:latin typeface="Times New Roman"/>
                <a:cs typeface="Times New Roman"/>
              </a:rPr>
              <a:t> </a:t>
            </a:r>
            <a:r>
              <a:rPr sz="2200" spc="-10" dirty="0">
                <a:latin typeface="Times New Roman"/>
                <a:cs typeface="Times New Roman"/>
              </a:rPr>
              <a:t>направлено</a:t>
            </a:r>
            <a:r>
              <a:rPr sz="2200" spc="-90" dirty="0">
                <a:latin typeface="Times New Roman"/>
                <a:cs typeface="Times New Roman"/>
              </a:rPr>
              <a:t> </a:t>
            </a:r>
            <a:r>
              <a:rPr sz="2200" dirty="0">
                <a:latin typeface="Times New Roman"/>
                <a:cs typeface="Times New Roman"/>
              </a:rPr>
              <a:t>на</a:t>
            </a:r>
            <a:r>
              <a:rPr sz="2200" spc="-90" dirty="0">
                <a:latin typeface="Times New Roman"/>
                <a:cs typeface="Times New Roman"/>
              </a:rPr>
              <a:t> </a:t>
            </a:r>
            <a:r>
              <a:rPr sz="2200" dirty="0">
                <a:latin typeface="Times New Roman"/>
                <a:cs typeface="Times New Roman"/>
              </a:rPr>
              <a:t>реализацию</a:t>
            </a:r>
            <a:r>
              <a:rPr sz="2200" spc="-75" dirty="0">
                <a:latin typeface="Times New Roman"/>
                <a:cs typeface="Times New Roman"/>
              </a:rPr>
              <a:t> </a:t>
            </a:r>
            <a:r>
              <a:rPr sz="2200" dirty="0">
                <a:latin typeface="Times New Roman"/>
                <a:cs typeface="Times New Roman"/>
              </a:rPr>
              <a:t>программы</a:t>
            </a:r>
            <a:r>
              <a:rPr sz="2200" spc="-110" dirty="0">
                <a:latin typeface="Times New Roman"/>
                <a:cs typeface="Times New Roman"/>
              </a:rPr>
              <a:t> </a:t>
            </a:r>
            <a:r>
              <a:rPr sz="2200" spc="-10" dirty="0">
                <a:latin typeface="Times New Roman"/>
                <a:cs typeface="Times New Roman"/>
              </a:rPr>
              <a:t>воспитания;</a:t>
            </a:r>
            <a:endParaRPr sz="2200">
              <a:latin typeface="Times New Roman"/>
              <a:cs typeface="Times New Roman"/>
            </a:endParaRPr>
          </a:p>
          <a:p>
            <a:pPr marL="12700" marR="845819">
              <a:lnSpc>
                <a:spcPct val="100000"/>
              </a:lnSpc>
              <a:buChar char="-"/>
              <a:tabLst>
                <a:tab pos="175895" algn="l"/>
              </a:tabLst>
            </a:pPr>
            <a:r>
              <a:rPr sz="2200" dirty="0">
                <a:latin typeface="Times New Roman"/>
                <a:cs typeface="Times New Roman"/>
              </a:rPr>
              <a:t>определена</a:t>
            </a:r>
            <a:r>
              <a:rPr sz="2200" spc="-95" dirty="0">
                <a:latin typeface="Times New Roman"/>
                <a:cs typeface="Times New Roman"/>
              </a:rPr>
              <a:t> </a:t>
            </a:r>
            <a:r>
              <a:rPr sz="2200" b="1" dirty="0">
                <a:solidFill>
                  <a:srgbClr val="001F5F"/>
                </a:solidFill>
                <a:latin typeface="Times New Roman"/>
                <a:cs typeface="Times New Roman"/>
              </a:rPr>
              <a:t>система</a:t>
            </a:r>
            <a:r>
              <a:rPr sz="2200" b="1" spc="-65" dirty="0">
                <a:solidFill>
                  <a:srgbClr val="001F5F"/>
                </a:solidFill>
                <a:latin typeface="Times New Roman"/>
                <a:cs typeface="Times New Roman"/>
              </a:rPr>
              <a:t> </a:t>
            </a:r>
            <a:r>
              <a:rPr sz="2200" b="1" spc="-10" dirty="0">
                <a:solidFill>
                  <a:srgbClr val="001F5F"/>
                </a:solidFill>
                <a:latin typeface="Times New Roman"/>
                <a:cs typeface="Times New Roman"/>
              </a:rPr>
              <a:t>требований</a:t>
            </a:r>
            <a:r>
              <a:rPr sz="2200" b="1" spc="-65" dirty="0">
                <a:solidFill>
                  <a:srgbClr val="001F5F"/>
                </a:solidFill>
                <a:latin typeface="Times New Roman"/>
                <a:cs typeface="Times New Roman"/>
              </a:rPr>
              <a:t> </a:t>
            </a:r>
            <a:r>
              <a:rPr sz="2200" dirty="0">
                <a:latin typeface="Times New Roman"/>
                <a:cs typeface="Times New Roman"/>
              </a:rPr>
              <a:t>к</a:t>
            </a:r>
            <a:r>
              <a:rPr sz="2200" spc="-85" dirty="0">
                <a:latin typeface="Times New Roman"/>
                <a:cs typeface="Times New Roman"/>
              </a:rPr>
              <a:t> </a:t>
            </a:r>
            <a:r>
              <a:rPr sz="2200" spc="-55" dirty="0">
                <a:latin typeface="Times New Roman"/>
                <a:cs typeface="Times New Roman"/>
              </a:rPr>
              <a:t>тому,</a:t>
            </a:r>
            <a:r>
              <a:rPr sz="2200" spc="-80" dirty="0">
                <a:latin typeface="Times New Roman"/>
                <a:cs typeface="Times New Roman"/>
              </a:rPr>
              <a:t> </a:t>
            </a:r>
            <a:r>
              <a:rPr sz="2200" dirty="0">
                <a:latin typeface="Times New Roman"/>
                <a:cs typeface="Times New Roman"/>
              </a:rPr>
              <a:t>как</a:t>
            </a:r>
            <a:r>
              <a:rPr sz="2200" spc="-70" dirty="0">
                <a:latin typeface="Times New Roman"/>
                <a:cs typeface="Times New Roman"/>
              </a:rPr>
              <a:t> </a:t>
            </a:r>
            <a:r>
              <a:rPr sz="2200" spc="-10" dirty="0">
                <a:latin typeface="Times New Roman"/>
                <a:cs typeface="Times New Roman"/>
              </a:rPr>
              <a:t>должна реализовываться</a:t>
            </a:r>
            <a:r>
              <a:rPr sz="2200" spc="-55" dirty="0">
                <a:latin typeface="Times New Roman"/>
                <a:cs typeface="Times New Roman"/>
              </a:rPr>
              <a:t> </a:t>
            </a:r>
            <a:r>
              <a:rPr sz="2200" spc="-10" dirty="0">
                <a:latin typeface="Times New Roman"/>
                <a:cs typeface="Times New Roman"/>
              </a:rPr>
              <a:t>образовательная</a:t>
            </a:r>
            <a:r>
              <a:rPr sz="2200" spc="-50" dirty="0">
                <a:latin typeface="Times New Roman"/>
                <a:cs typeface="Times New Roman"/>
              </a:rPr>
              <a:t> </a:t>
            </a:r>
            <a:r>
              <a:rPr sz="2200" spc="-10" dirty="0">
                <a:latin typeface="Times New Roman"/>
                <a:cs typeface="Times New Roman"/>
              </a:rPr>
              <a:t>программа,</a:t>
            </a:r>
            <a:r>
              <a:rPr sz="2200" spc="-100" dirty="0">
                <a:latin typeface="Times New Roman"/>
                <a:cs typeface="Times New Roman"/>
              </a:rPr>
              <a:t> </a:t>
            </a:r>
            <a:r>
              <a:rPr sz="2200" dirty="0">
                <a:latin typeface="Times New Roman"/>
                <a:cs typeface="Times New Roman"/>
              </a:rPr>
              <a:t>что</a:t>
            </a:r>
            <a:r>
              <a:rPr sz="2200" spc="-75" dirty="0">
                <a:latin typeface="Times New Roman"/>
                <a:cs typeface="Times New Roman"/>
              </a:rPr>
              <a:t> </a:t>
            </a:r>
            <a:r>
              <a:rPr sz="2200" spc="-10" dirty="0">
                <a:latin typeface="Times New Roman"/>
                <a:cs typeface="Times New Roman"/>
              </a:rPr>
              <a:t>позволит</a:t>
            </a:r>
            <a:endParaRPr sz="2200">
              <a:latin typeface="Times New Roman"/>
              <a:cs typeface="Times New Roman"/>
            </a:endParaRPr>
          </a:p>
          <a:p>
            <a:pPr marL="12700" marR="471170">
              <a:lnSpc>
                <a:spcPct val="100000"/>
              </a:lnSpc>
            </a:pPr>
            <a:r>
              <a:rPr sz="2200" spc="-10" dirty="0">
                <a:latin typeface="Times New Roman"/>
                <a:cs typeface="Times New Roman"/>
              </a:rPr>
              <a:t>создать</a:t>
            </a:r>
            <a:r>
              <a:rPr sz="2200" spc="-75" dirty="0">
                <a:latin typeface="Times New Roman"/>
                <a:cs typeface="Times New Roman"/>
              </a:rPr>
              <a:t> </a:t>
            </a:r>
            <a:r>
              <a:rPr sz="2200" dirty="0">
                <a:latin typeface="Times New Roman"/>
                <a:cs typeface="Times New Roman"/>
              </a:rPr>
              <a:t>равные</a:t>
            </a:r>
            <a:r>
              <a:rPr sz="2200" spc="-90" dirty="0">
                <a:latin typeface="Times New Roman"/>
                <a:cs typeface="Times New Roman"/>
              </a:rPr>
              <a:t> </a:t>
            </a:r>
            <a:r>
              <a:rPr sz="2200" spc="-10" dirty="0">
                <a:latin typeface="Times New Roman"/>
                <a:cs typeface="Times New Roman"/>
              </a:rPr>
              <a:t>возможности</a:t>
            </a:r>
            <a:r>
              <a:rPr sz="2200" spc="-65" dirty="0">
                <a:latin typeface="Times New Roman"/>
                <a:cs typeface="Times New Roman"/>
              </a:rPr>
              <a:t> </a:t>
            </a:r>
            <a:r>
              <a:rPr sz="2200" dirty="0">
                <a:latin typeface="Times New Roman"/>
                <a:cs typeface="Times New Roman"/>
              </a:rPr>
              <a:t>для</a:t>
            </a:r>
            <a:r>
              <a:rPr sz="2200" spc="-85" dirty="0">
                <a:latin typeface="Times New Roman"/>
                <a:cs typeface="Times New Roman"/>
              </a:rPr>
              <a:t> </a:t>
            </a:r>
            <a:r>
              <a:rPr sz="2200" dirty="0">
                <a:latin typeface="Times New Roman"/>
                <a:cs typeface="Times New Roman"/>
              </a:rPr>
              <a:t>того,</a:t>
            </a:r>
            <a:r>
              <a:rPr sz="2200" spc="-80" dirty="0">
                <a:latin typeface="Times New Roman"/>
                <a:cs typeface="Times New Roman"/>
              </a:rPr>
              <a:t> </a:t>
            </a:r>
            <a:r>
              <a:rPr sz="2200" dirty="0">
                <a:latin typeface="Times New Roman"/>
                <a:cs typeface="Times New Roman"/>
              </a:rPr>
              <a:t>чтобы</a:t>
            </a:r>
            <a:r>
              <a:rPr sz="2200" spc="-85" dirty="0">
                <a:latin typeface="Times New Roman"/>
                <a:cs typeface="Times New Roman"/>
              </a:rPr>
              <a:t> </a:t>
            </a:r>
            <a:r>
              <a:rPr sz="2200" dirty="0">
                <a:latin typeface="Times New Roman"/>
                <a:cs typeface="Times New Roman"/>
              </a:rPr>
              <a:t>ребята</a:t>
            </a:r>
            <a:r>
              <a:rPr sz="2200" spc="-65" dirty="0">
                <a:latin typeface="Times New Roman"/>
                <a:cs typeface="Times New Roman"/>
              </a:rPr>
              <a:t> </a:t>
            </a:r>
            <a:r>
              <a:rPr sz="2200" spc="-10" dirty="0">
                <a:latin typeface="Times New Roman"/>
                <a:cs typeface="Times New Roman"/>
              </a:rPr>
              <a:t>получили качественное</a:t>
            </a:r>
            <a:r>
              <a:rPr sz="2200" spc="-55" dirty="0">
                <a:latin typeface="Times New Roman"/>
                <a:cs typeface="Times New Roman"/>
              </a:rPr>
              <a:t> </a:t>
            </a:r>
            <a:r>
              <a:rPr sz="2200" spc="-10" dirty="0">
                <a:latin typeface="Times New Roman"/>
                <a:cs typeface="Times New Roman"/>
              </a:rPr>
              <a:t>образование.</a:t>
            </a:r>
            <a:endParaRPr sz="220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6810" y="161366"/>
            <a:ext cx="7256780"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C00000"/>
                </a:solidFill>
              </a:rPr>
              <a:t>Другие</a:t>
            </a:r>
            <a:r>
              <a:rPr sz="4400" spc="-50" dirty="0">
                <a:solidFill>
                  <a:srgbClr val="C00000"/>
                </a:solidFill>
              </a:rPr>
              <a:t> </a:t>
            </a:r>
            <a:r>
              <a:rPr sz="4400" dirty="0">
                <a:solidFill>
                  <a:srgbClr val="C00000"/>
                </a:solidFill>
              </a:rPr>
              <a:t>грядущие</a:t>
            </a:r>
            <a:r>
              <a:rPr sz="4400" spc="-65" dirty="0">
                <a:solidFill>
                  <a:srgbClr val="C00000"/>
                </a:solidFill>
              </a:rPr>
              <a:t> </a:t>
            </a:r>
            <a:r>
              <a:rPr sz="4400" spc="-10" dirty="0">
                <a:solidFill>
                  <a:srgbClr val="C00000"/>
                </a:solidFill>
              </a:rPr>
              <a:t>изменения</a:t>
            </a:r>
            <a:endParaRPr sz="4400">
              <a:solidFill>
                <a:srgbClr val="C00000"/>
              </a:solidFill>
            </a:endParaRPr>
          </a:p>
        </p:txBody>
      </p:sp>
      <p:sp>
        <p:nvSpPr>
          <p:cNvPr id="3" name="object 3"/>
          <p:cNvSpPr txBox="1"/>
          <p:nvPr/>
        </p:nvSpPr>
        <p:spPr>
          <a:xfrm>
            <a:off x="535940" y="1077747"/>
            <a:ext cx="7870825" cy="3205365"/>
          </a:xfrm>
          <a:prstGeom prst="rect">
            <a:avLst/>
          </a:prstGeom>
        </p:spPr>
        <p:txBody>
          <a:bodyPr vert="horz" wrap="square" lIns="0" tIns="98425" rIns="0" bIns="0" rtlCol="0">
            <a:spAutoFit/>
          </a:bodyPr>
          <a:lstStyle/>
          <a:p>
            <a:pPr marL="355600" indent="-342900">
              <a:lnSpc>
                <a:spcPct val="100000"/>
              </a:lnSpc>
              <a:spcBef>
                <a:spcPts val="775"/>
              </a:spcBef>
              <a:buFont typeface="Arial"/>
              <a:buChar char="•"/>
              <a:tabLst>
                <a:tab pos="354965" algn="l"/>
                <a:tab pos="355600" algn="l"/>
              </a:tabLst>
            </a:pPr>
            <a:r>
              <a:rPr sz="2800" b="1" spc="-10" dirty="0">
                <a:solidFill>
                  <a:srgbClr val="C00000"/>
                </a:solidFill>
                <a:latin typeface="Times New Roman"/>
                <a:cs typeface="Times New Roman"/>
              </a:rPr>
              <a:t>Шахматы</a:t>
            </a:r>
            <a:r>
              <a:rPr sz="2800" b="1" spc="-114" dirty="0">
                <a:solidFill>
                  <a:srgbClr val="C00000"/>
                </a:solidFill>
                <a:latin typeface="Times New Roman"/>
                <a:cs typeface="Times New Roman"/>
              </a:rPr>
              <a:t> </a:t>
            </a:r>
            <a:r>
              <a:rPr sz="2800" b="1" dirty="0">
                <a:solidFill>
                  <a:srgbClr val="C00000"/>
                </a:solidFill>
                <a:latin typeface="Times New Roman"/>
                <a:cs typeface="Times New Roman"/>
              </a:rPr>
              <a:t>в</a:t>
            </a:r>
            <a:r>
              <a:rPr sz="2800" b="1" spc="-100" dirty="0">
                <a:solidFill>
                  <a:srgbClr val="C00000"/>
                </a:solidFill>
                <a:latin typeface="Times New Roman"/>
                <a:cs typeface="Times New Roman"/>
              </a:rPr>
              <a:t> </a:t>
            </a:r>
            <a:r>
              <a:rPr sz="2800" b="1" spc="-10" dirty="0">
                <a:solidFill>
                  <a:srgbClr val="C00000"/>
                </a:solidFill>
                <a:latin typeface="Times New Roman"/>
                <a:cs typeface="Times New Roman"/>
              </a:rPr>
              <a:t>начальной</a:t>
            </a:r>
            <a:r>
              <a:rPr sz="2800" b="1" spc="-110" dirty="0">
                <a:solidFill>
                  <a:srgbClr val="C00000"/>
                </a:solidFill>
                <a:latin typeface="Times New Roman"/>
                <a:cs typeface="Times New Roman"/>
              </a:rPr>
              <a:t> </a:t>
            </a:r>
            <a:r>
              <a:rPr sz="2800" b="1" spc="-10" dirty="0">
                <a:solidFill>
                  <a:srgbClr val="C00000"/>
                </a:solidFill>
                <a:latin typeface="Times New Roman"/>
                <a:cs typeface="Times New Roman"/>
              </a:rPr>
              <a:t>школе</a:t>
            </a:r>
            <a:endParaRPr sz="2800">
              <a:solidFill>
                <a:srgbClr val="C00000"/>
              </a:solidFill>
              <a:latin typeface="Times New Roman"/>
              <a:cs typeface="Times New Roman"/>
            </a:endParaRPr>
          </a:p>
          <a:p>
            <a:pPr marL="355600" marR="5080" indent="-342900">
              <a:lnSpc>
                <a:spcPct val="100000"/>
              </a:lnSpc>
              <a:spcBef>
                <a:spcPts val="675"/>
              </a:spcBef>
              <a:buFont typeface="Arial"/>
              <a:buChar char="•"/>
              <a:tabLst>
                <a:tab pos="354965" algn="l"/>
                <a:tab pos="355600" algn="l"/>
              </a:tabLst>
            </a:pPr>
            <a:r>
              <a:rPr sz="2800" spc="-35" dirty="0">
                <a:latin typeface="Times New Roman"/>
                <a:cs typeface="Times New Roman"/>
              </a:rPr>
              <a:t>Увеличится</a:t>
            </a:r>
            <a:r>
              <a:rPr sz="2800" spc="-95" dirty="0">
                <a:latin typeface="Times New Roman"/>
                <a:cs typeface="Times New Roman"/>
              </a:rPr>
              <a:t> </a:t>
            </a:r>
            <a:r>
              <a:rPr sz="2800" spc="-20" dirty="0">
                <a:latin typeface="Times New Roman"/>
                <a:cs typeface="Times New Roman"/>
              </a:rPr>
              <a:t>количество</a:t>
            </a:r>
            <a:r>
              <a:rPr sz="2800" spc="-85" dirty="0">
                <a:latin typeface="Times New Roman"/>
                <a:cs typeface="Times New Roman"/>
              </a:rPr>
              <a:t> </a:t>
            </a:r>
            <a:r>
              <a:rPr sz="2800" spc="-25" dirty="0">
                <a:latin typeface="Times New Roman"/>
                <a:cs typeface="Times New Roman"/>
              </a:rPr>
              <a:t>школ,</a:t>
            </a:r>
            <a:r>
              <a:rPr sz="2800" spc="-90" dirty="0">
                <a:latin typeface="Times New Roman"/>
                <a:cs typeface="Times New Roman"/>
              </a:rPr>
              <a:t> </a:t>
            </a:r>
            <a:r>
              <a:rPr sz="2800" dirty="0">
                <a:latin typeface="Times New Roman"/>
                <a:cs typeface="Times New Roman"/>
              </a:rPr>
              <a:t>в</a:t>
            </a:r>
            <a:r>
              <a:rPr sz="2800" spc="-100" dirty="0">
                <a:latin typeface="Times New Roman"/>
                <a:cs typeface="Times New Roman"/>
              </a:rPr>
              <a:t> </a:t>
            </a:r>
            <a:r>
              <a:rPr sz="2800" spc="-25" dirty="0">
                <a:latin typeface="Times New Roman"/>
                <a:cs typeface="Times New Roman"/>
              </a:rPr>
              <a:t>которых</a:t>
            </a:r>
            <a:r>
              <a:rPr sz="2800" spc="-95" dirty="0">
                <a:latin typeface="Times New Roman"/>
                <a:cs typeface="Times New Roman"/>
              </a:rPr>
              <a:t> </a:t>
            </a:r>
            <a:r>
              <a:rPr sz="2800" spc="-10" dirty="0">
                <a:latin typeface="Times New Roman"/>
                <a:cs typeface="Times New Roman"/>
              </a:rPr>
              <a:t>занятия шахматами</a:t>
            </a:r>
            <a:r>
              <a:rPr sz="2800" spc="-55" dirty="0">
                <a:latin typeface="Times New Roman"/>
                <a:cs typeface="Times New Roman"/>
              </a:rPr>
              <a:t> </a:t>
            </a:r>
            <a:r>
              <a:rPr sz="2800" dirty="0">
                <a:latin typeface="Times New Roman"/>
                <a:cs typeface="Times New Roman"/>
              </a:rPr>
              <a:t>станут</a:t>
            </a:r>
            <a:r>
              <a:rPr sz="2800" spc="-85" dirty="0">
                <a:latin typeface="Times New Roman"/>
                <a:cs typeface="Times New Roman"/>
              </a:rPr>
              <a:t> </a:t>
            </a:r>
            <a:r>
              <a:rPr sz="2800" spc="-20" dirty="0">
                <a:latin typeface="Times New Roman"/>
                <a:cs typeface="Times New Roman"/>
              </a:rPr>
              <a:t>обязательными</a:t>
            </a:r>
            <a:r>
              <a:rPr sz="2800" spc="-70" dirty="0">
                <a:latin typeface="Times New Roman"/>
                <a:cs typeface="Times New Roman"/>
              </a:rPr>
              <a:t> </a:t>
            </a:r>
            <a:r>
              <a:rPr sz="2800" dirty="0">
                <a:latin typeface="Times New Roman"/>
                <a:cs typeface="Times New Roman"/>
              </a:rPr>
              <a:t>для</a:t>
            </a:r>
            <a:r>
              <a:rPr sz="2800" spc="-75" dirty="0">
                <a:latin typeface="Times New Roman"/>
                <a:cs typeface="Times New Roman"/>
              </a:rPr>
              <a:t> </a:t>
            </a:r>
            <a:r>
              <a:rPr sz="2800" spc="-10" dirty="0">
                <a:latin typeface="Times New Roman"/>
                <a:cs typeface="Times New Roman"/>
              </a:rPr>
              <a:t>начальных </a:t>
            </a:r>
            <a:r>
              <a:rPr sz="2800" dirty="0">
                <a:latin typeface="Times New Roman"/>
                <a:cs typeface="Times New Roman"/>
              </a:rPr>
              <a:t>классов</a:t>
            </a:r>
            <a:r>
              <a:rPr sz="2800" spc="-95" dirty="0">
                <a:latin typeface="Times New Roman"/>
                <a:cs typeface="Times New Roman"/>
              </a:rPr>
              <a:t> </a:t>
            </a:r>
            <a:r>
              <a:rPr sz="2800" dirty="0">
                <a:latin typeface="Times New Roman"/>
                <a:cs typeface="Times New Roman"/>
              </a:rPr>
              <a:t>по</a:t>
            </a:r>
            <a:r>
              <a:rPr sz="2800" spc="-110" dirty="0">
                <a:latin typeface="Times New Roman"/>
                <a:cs typeface="Times New Roman"/>
              </a:rPr>
              <a:t> </a:t>
            </a:r>
            <a:r>
              <a:rPr sz="2800" dirty="0">
                <a:latin typeface="Times New Roman"/>
                <a:cs typeface="Times New Roman"/>
              </a:rPr>
              <a:t>новому</a:t>
            </a:r>
            <a:r>
              <a:rPr sz="2800" spc="-105" dirty="0">
                <a:latin typeface="Times New Roman"/>
                <a:cs typeface="Times New Roman"/>
              </a:rPr>
              <a:t> </a:t>
            </a:r>
            <a:r>
              <a:rPr sz="2800" dirty="0">
                <a:latin typeface="Times New Roman"/>
                <a:cs typeface="Times New Roman"/>
              </a:rPr>
              <a:t>стандарту</a:t>
            </a:r>
            <a:r>
              <a:rPr sz="2800" spc="-120" dirty="0">
                <a:latin typeface="Times New Roman"/>
                <a:cs typeface="Times New Roman"/>
              </a:rPr>
              <a:t> </a:t>
            </a:r>
            <a:r>
              <a:rPr sz="2800" spc="-10" dirty="0">
                <a:latin typeface="Times New Roman"/>
                <a:cs typeface="Times New Roman"/>
              </a:rPr>
              <a:t>образования.</a:t>
            </a:r>
            <a:r>
              <a:rPr sz="2800" spc="-114" dirty="0">
                <a:latin typeface="Times New Roman"/>
                <a:cs typeface="Times New Roman"/>
              </a:rPr>
              <a:t> </a:t>
            </a:r>
            <a:r>
              <a:rPr sz="2800" spc="-25" dirty="0">
                <a:latin typeface="Times New Roman"/>
                <a:cs typeface="Times New Roman"/>
              </a:rPr>
              <a:t>Они </a:t>
            </a:r>
            <a:r>
              <a:rPr sz="2800" dirty="0">
                <a:latin typeface="Times New Roman"/>
                <a:cs typeface="Times New Roman"/>
              </a:rPr>
              <a:t>заменят</a:t>
            </a:r>
            <a:r>
              <a:rPr sz="2800" spc="-65" dirty="0">
                <a:latin typeface="Times New Roman"/>
                <a:cs typeface="Times New Roman"/>
              </a:rPr>
              <a:t> </a:t>
            </a:r>
            <a:r>
              <a:rPr sz="2800" dirty="0">
                <a:latin typeface="Times New Roman"/>
                <a:cs typeface="Times New Roman"/>
              </a:rPr>
              <a:t>третий</a:t>
            </a:r>
            <a:r>
              <a:rPr sz="2800" spc="-75" dirty="0">
                <a:latin typeface="Times New Roman"/>
                <a:cs typeface="Times New Roman"/>
              </a:rPr>
              <a:t> </a:t>
            </a:r>
            <a:r>
              <a:rPr sz="2800" dirty="0">
                <a:latin typeface="Times New Roman"/>
                <a:cs typeface="Times New Roman"/>
              </a:rPr>
              <a:t>урок</a:t>
            </a:r>
            <a:r>
              <a:rPr sz="2800" spc="-70" dirty="0">
                <a:latin typeface="Times New Roman"/>
                <a:cs typeface="Times New Roman"/>
              </a:rPr>
              <a:t> </a:t>
            </a:r>
            <a:r>
              <a:rPr sz="2800" spc="-35" dirty="0">
                <a:latin typeface="Times New Roman"/>
                <a:cs typeface="Times New Roman"/>
              </a:rPr>
              <a:t>физкультуры.</a:t>
            </a:r>
            <a:r>
              <a:rPr sz="2800" spc="-70" dirty="0">
                <a:latin typeface="Times New Roman"/>
                <a:cs typeface="Times New Roman"/>
              </a:rPr>
              <a:t> </a:t>
            </a:r>
            <a:r>
              <a:rPr sz="2800" spc="-25" dirty="0">
                <a:latin typeface="Times New Roman"/>
                <a:cs typeface="Times New Roman"/>
              </a:rPr>
              <a:t>Для </a:t>
            </a:r>
            <a:r>
              <a:rPr sz="2800" spc="-20" dirty="0">
                <a:latin typeface="Times New Roman"/>
                <a:cs typeface="Times New Roman"/>
              </a:rPr>
              <a:t>первоклассников </a:t>
            </a:r>
            <a:r>
              <a:rPr sz="2800" spc="-10" dirty="0">
                <a:latin typeface="Times New Roman"/>
                <a:cs typeface="Times New Roman"/>
              </a:rPr>
              <a:t>нагрузка</a:t>
            </a:r>
            <a:r>
              <a:rPr sz="2800" spc="-60" dirty="0">
                <a:latin typeface="Times New Roman"/>
                <a:cs typeface="Times New Roman"/>
              </a:rPr>
              <a:t> </a:t>
            </a:r>
            <a:r>
              <a:rPr sz="2800" dirty="0">
                <a:latin typeface="Times New Roman"/>
                <a:cs typeface="Times New Roman"/>
              </a:rPr>
              <a:t>составит</a:t>
            </a:r>
            <a:r>
              <a:rPr sz="2800" spc="-45" dirty="0">
                <a:latin typeface="Times New Roman"/>
                <a:cs typeface="Times New Roman"/>
              </a:rPr>
              <a:t> </a:t>
            </a:r>
            <a:r>
              <a:rPr sz="2800" dirty="0">
                <a:latin typeface="Times New Roman"/>
                <a:cs typeface="Times New Roman"/>
              </a:rPr>
              <a:t>33</a:t>
            </a:r>
            <a:r>
              <a:rPr sz="2800" spc="-45" dirty="0">
                <a:latin typeface="Times New Roman"/>
                <a:cs typeface="Times New Roman"/>
              </a:rPr>
              <a:t> </a:t>
            </a:r>
            <a:r>
              <a:rPr sz="2800" dirty="0">
                <a:latin typeface="Times New Roman"/>
                <a:cs typeface="Times New Roman"/>
              </a:rPr>
              <a:t>часа</a:t>
            </a:r>
            <a:r>
              <a:rPr sz="2800" spc="-50" dirty="0">
                <a:latin typeface="Times New Roman"/>
                <a:cs typeface="Times New Roman"/>
              </a:rPr>
              <a:t> </a:t>
            </a:r>
            <a:r>
              <a:rPr sz="2800" dirty="0">
                <a:latin typeface="Times New Roman"/>
                <a:cs typeface="Times New Roman"/>
              </a:rPr>
              <a:t>в</a:t>
            </a:r>
            <a:r>
              <a:rPr sz="2800" spc="-45" dirty="0">
                <a:latin typeface="Times New Roman"/>
                <a:cs typeface="Times New Roman"/>
              </a:rPr>
              <a:t> </a:t>
            </a:r>
            <a:r>
              <a:rPr sz="2800" spc="-20" dirty="0">
                <a:latin typeface="Times New Roman"/>
                <a:cs typeface="Times New Roman"/>
              </a:rPr>
              <a:t>год, </a:t>
            </a:r>
            <a:r>
              <a:rPr sz="2800" dirty="0">
                <a:latin typeface="Times New Roman"/>
                <a:cs typeface="Times New Roman"/>
              </a:rPr>
              <a:t>для</a:t>
            </a:r>
            <a:r>
              <a:rPr sz="2800" spc="-55" dirty="0">
                <a:latin typeface="Times New Roman"/>
                <a:cs typeface="Times New Roman"/>
              </a:rPr>
              <a:t> </a:t>
            </a:r>
            <a:r>
              <a:rPr sz="2800" dirty="0">
                <a:latin typeface="Times New Roman"/>
                <a:cs typeface="Times New Roman"/>
              </a:rPr>
              <a:t>остальных</a:t>
            </a:r>
            <a:r>
              <a:rPr sz="2800" spc="-45" dirty="0">
                <a:latin typeface="Times New Roman"/>
                <a:cs typeface="Times New Roman"/>
              </a:rPr>
              <a:t> </a:t>
            </a:r>
            <a:r>
              <a:rPr sz="2800" spc="-10" dirty="0">
                <a:latin typeface="Times New Roman"/>
                <a:cs typeface="Times New Roman"/>
              </a:rPr>
              <a:t>учеников</a:t>
            </a:r>
            <a:r>
              <a:rPr sz="2800" spc="-20" dirty="0">
                <a:latin typeface="Times New Roman"/>
                <a:cs typeface="Times New Roman"/>
              </a:rPr>
              <a:t> </a:t>
            </a:r>
            <a:r>
              <a:rPr sz="2800" dirty="0">
                <a:latin typeface="Times New Roman"/>
                <a:cs typeface="Times New Roman"/>
              </a:rPr>
              <a:t>—</a:t>
            </a:r>
            <a:r>
              <a:rPr sz="2800" spc="-60" dirty="0">
                <a:latin typeface="Times New Roman"/>
                <a:cs typeface="Times New Roman"/>
              </a:rPr>
              <a:t> </a:t>
            </a:r>
            <a:r>
              <a:rPr sz="2800" dirty="0">
                <a:latin typeface="Times New Roman"/>
                <a:cs typeface="Times New Roman"/>
              </a:rPr>
              <a:t>34</a:t>
            </a:r>
            <a:r>
              <a:rPr sz="2800" spc="-55" dirty="0">
                <a:latin typeface="Times New Roman"/>
                <a:cs typeface="Times New Roman"/>
              </a:rPr>
              <a:t> </a:t>
            </a:r>
            <a:r>
              <a:rPr sz="2800" dirty="0">
                <a:latin typeface="Times New Roman"/>
                <a:cs typeface="Times New Roman"/>
              </a:rPr>
              <a:t>часа</a:t>
            </a:r>
            <a:r>
              <a:rPr sz="2800">
                <a:latin typeface="Times New Roman"/>
                <a:cs typeface="Times New Roman"/>
              </a:rPr>
              <a:t>.</a:t>
            </a:r>
            <a:r>
              <a:rPr sz="2800" spc="-60">
                <a:latin typeface="Times New Roman"/>
                <a:cs typeface="Times New Roman"/>
              </a:rPr>
              <a:t> </a:t>
            </a:r>
            <a:endParaRPr sz="2800">
              <a:latin typeface="Times New Roman"/>
              <a:cs typeface="Times New Roman"/>
            </a:endParaRPr>
          </a:p>
        </p:txBody>
      </p:sp>
      <p:pic>
        <p:nvPicPr>
          <p:cNvPr id="4" name="object 4"/>
          <p:cNvPicPr/>
          <p:nvPr/>
        </p:nvPicPr>
        <p:blipFill>
          <a:blip r:embed="rId2" cstate="print"/>
          <a:stretch>
            <a:fillRect/>
          </a:stretch>
        </p:blipFill>
        <p:spPr>
          <a:xfrm>
            <a:off x="3330200" y="4786274"/>
            <a:ext cx="2974163" cy="192887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6423" y="525706"/>
            <a:ext cx="3657711" cy="983028"/>
          </a:xfrm>
          <a:prstGeom prst="rect">
            <a:avLst/>
          </a:prstGeom>
        </p:spPr>
      </p:pic>
      <p:sp>
        <p:nvSpPr>
          <p:cNvPr id="3" name="object 3"/>
          <p:cNvSpPr txBox="1">
            <a:spLocks noGrp="1"/>
          </p:cNvSpPr>
          <p:nvPr>
            <p:ph type="title"/>
          </p:nvPr>
        </p:nvSpPr>
        <p:spPr>
          <a:xfrm>
            <a:off x="578916" y="1665859"/>
            <a:ext cx="79006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C00000"/>
                </a:solidFill>
              </a:rPr>
              <a:t>Второй</a:t>
            </a:r>
            <a:r>
              <a:rPr sz="2400" spc="-30" dirty="0">
                <a:solidFill>
                  <a:srgbClr val="C00000"/>
                </a:solidFill>
              </a:rPr>
              <a:t> </a:t>
            </a:r>
            <a:r>
              <a:rPr sz="2400" dirty="0">
                <a:solidFill>
                  <a:srgbClr val="C00000"/>
                </a:solidFill>
              </a:rPr>
              <a:t>иностранный язык</a:t>
            </a:r>
            <a:r>
              <a:rPr sz="2400" spc="-15" dirty="0">
                <a:solidFill>
                  <a:srgbClr val="C00000"/>
                </a:solidFill>
              </a:rPr>
              <a:t> </a:t>
            </a:r>
            <a:r>
              <a:rPr sz="2400" dirty="0">
                <a:solidFill>
                  <a:srgbClr val="C00000"/>
                </a:solidFill>
              </a:rPr>
              <a:t>/ЕГЭ</a:t>
            </a:r>
            <a:r>
              <a:rPr sz="2400" spc="-40" dirty="0">
                <a:solidFill>
                  <a:srgbClr val="C00000"/>
                </a:solidFill>
              </a:rPr>
              <a:t> </a:t>
            </a:r>
            <a:r>
              <a:rPr sz="2400" dirty="0">
                <a:solidFill>
                  <a:srgbClr val="C00000"/>
                </a:solidFill>
              </a:rPr>
              <a:t>по</a:t>
            </a:r>
            <a:r>
              <a:rPr sz="2400" spc="-25" dirty="0">
                <a:solidFill>
                  <a:srgbClr val="C00000"/>
                </a:solidFill>
              </a:rPr>
              <a:t> </a:t>
            </a:r>
            <a:r>
              <a:rPr sz="2400" dirty="0">
                <a:solidFill>
                  <a:srgbClr val="C00000"/>
                </a:solidFill>
              </a:rPr>
              <a:t>иностранному </a:t>
            </a:r>
            <a:r>
              <a:rPr sz="2400" spc="-10" dirty="0">
                <a:solidFill>
                  <a:srgbClr val="C00000"/>
                </a:solidFill>
              </a:rPr>
              <a:t>языку</a:t>
            </a:r>
            <a:endParaRPr sz="2400">
              <a:solidFill>
                <a:srgbClr val="C00000"/>
              </a:solidFill>
            </a:endParaRPr>
          </a:p>
        </p:txBody>
      </p:sp>
      <p:sp>
        <p:nvSpPr>
          <p:cNvPr id="4" name="object 4"/>
          <p:cNvSpPr txBox="1"/>
          <p:nvPr/>
        </p:nvSpPr>
        <p:spPr>
          <a:xfrm>
            <a:off x="293014" y="2240356"/>
            <a:ext cx="8471535" cy="2475037"/>
          </a:xfrm>
          <a:prstGeom prst="rect">
            <a:avLst/>
          </a:prstGeom>
        </p:spPr>
        <p:txBody>
          <a:bodyPr vert="horz" wrap="square" lIns="0" tIns="12700" rIns="0" bIns="0" rtlCol="0">
            <a:spAutoFit/>
          </a:bodyPr>
          <a:lstStyle/>
          <a:p>
            <a:pPr marL="12700" algn="just">
              <a:lnSpc>
                <a:spcPct val="100000"/>
              </a:lnSpc>
              <a:spcBef>
                <a:spcPts val="100"/>
              </a:spcBef>
            </a:pPr>
            <a:r>
              <a:rPr sz="2000" dirty="0">
                <a:latin typeface="Times New Roman"/>
                <a:cs typeface="Times New Roman"/>
              </a:rPr>
              <a:t>Помимо</a:t>
            </a:r>
            <a:r>
              <a:rPr sz="2000" spc="-40" dirty="0">
                <a:latin typeface="Times New Roman"/>
                <a:cs typeface="Times New Roman"/>
              </a:rPr>
              <a:t> </a:t>
            </a:r>
            <a:r>
              <a:rPr sz="2000" spc="-20" dirty="0">
                <a:latin typeface="Times New Roman"/>
                <a:cs typeface="Times New Roman"/>
              </a:rPr>
              <a:t>шахмат,</a:t>
            </a:r>
            <a:r>
              <a:rPr sz="2000" spc="-60" dirty="0">
                <a:latin typeface="Times New Roman"/>
                <a:cs typeface="Times New Roman"/>
              </a:rPr>
              <a:t> </a:t>
            </a:r>
            <a:r>
              <a:rPr sz="2000" dirty="0">
                <a:latin typeface="Times New Roman"/>
                <a:cs typeface="Times New Roman"/>
              </a:rPr>
              <a:t>обязательным</a:t>
            </a:r>
            <a:r>
              <a:rPr sz="2000" spc="-35" dirty="0">
                <a:latin typeface="Times New Roman"/>
                <a:cs typeface="Times New Roman"/>
              </a:rPr>
              <a:t> </a:t>
            </a:r>
            <a:r>
              <a:rPr sz="2000" spc="-10" dirty="0">
                <a:latin typeface="Times New Roman"/>
                <a:cs typeface="Times New Roman"/>
              </a:rPr>
              <a:t>предметом</a:t>
            </a:r>
            <a:r>
              <a:rPr sz="2000" spc="-55" dirty="0">
                <a:latin typeface="Times New Roman"/>
                <a:cs typeface="Times New Roman"/>
              </a:rPr>
              <a:t> </a:t>
            </a:r>
            <a:r>
              <a:rPr sz="2000" dirty="0">
                <a:latin typeface="Times New Roman"/>
                <a:cs typeface="Times New Roman"/>
              </a:rPr>
              <a:t>во</a:t>
            </a:r>
            <a:r>
              <a:rPr sz="2000" spc="-40" dirty="0">
                <a:latin typeface="Times New Roman"/>
                <a:cs typeface="Times New Roman"/>
              </a:rPr>
              <a:t> </a:t>
            </a:r>
            <a:r>
              <a:rPr sz="2000" dirty="0">
                <a:latin typeface="Times New Roman"/>
                <a:cs typeface="Times New Roman"/>
              </a:rPr>
              <a:t>многих</a:t>
            </a:r>
            <a:r>
              <a:rPr sz="2000" spc="-45" dirty="0">
                <a:latin typeface="Times New Roman"/>
                <a:cs typeface="Times New Roman"/>
              </a:rPr>
              <a:t> </a:t>
            </a:r>
            <a:r>
              <a:rPr sz="2000" spc="-10" dirty="0">
                <a:latin typeface="Times New Roman"/>
                <a:cs typeface="Times New Roman"/>
              </a:rPr>
              <a:t>школах</a:t>
            </a:r>
            <a:r>
              <a:rPr sz="2000" spc="-35" dirty="0">
                <a:latin typeface="Times New Roman"/>
                <a:cs typeface="Times New Roman"/>
              </a:rPr>
              <a:t> </a:t>
            </a:r>
            <a:r>
              <a:rPr sz="2000" dirty="0">
                <a:latin typeface="Times New Roman"/>
                <a:cs typeface="Times New Roman"/>
              </a:rPr>
              <a:t>станет</a:t>
            </a:r>
            <a:r>
              <a:rPr sz="2000" spc="-50" dirty="0">
                <a:latin typeface="Times New Roman"/>
                <a:cs typeface="Times New Roman"/>
              </a:rPr>
              <a:t> </a:t>
            </a:r>
            <a:r>
              <a:rPr sz="2000" spc="-10" dirty="0">
                <a:latin typeface="Times New Roman"/>
                <a:cs typeface="Times New Roman"/>
              </a:rPr>
              <a:t>второй</a:t>
            </a:r>
            <a:endParaRPr sz="2000">
              <a:latin typeface="Times New Roman"/>
              <a:cs typeface="Times New Roman"/>
            </a:endParaRPr>
          </a:p>
          <a:p>
            <a:pPr marL="12700" marR="74930" algn="just">
              <a:lnSpc>
                <a:spcPct val="100000"/>
              </a:lnSpc>
            </a:pPr>
            <a:r>
              <a:rPr sz="2000" dirty="0">
                <a:latin typeface="Times New Roman"/>
                <a:cs typeface="Times New Roman"/>
              </a:rPr>
              <a:t>иностранный</a:t>
            </a:r>
            <a:r>
              <a:rPr sz="2000" spc="-10" dirty="0">
                <a:latin typeface="Times New Roman"/>
                <a:cs typeface="Times New Roman"/>
              </a:rPr>
              <a:t> </a:t>
            </a:r>
            <a:r>
              <a:rPr sz="2000" dirty="0">
                <a:latin typeface="Times New Roman"/>
                <a:cs typeface="Times New Roman"/>
              </a:rPr>
              <a:t>— он</a:t>
            </a:r>
            <a:r>
              <a:rPr sz="2000" spc="-15" dirty="0">
                <a:latin typeface="Times New Roman"/>
                <a:cs typeface="Times New Roman"/>
              </a:rPr>
              <a:t> </a:t>
            </a:r>
            <a:r>
              <a:rPr sz="2000" dirty="0">
                <a:latin typeface="Times New Roman"/>
                <a:cs typeface="Times New Roman"/>
              </a:rPr>
              <a:t>вводится</a:t>
            </a:r>
            <a:r>
              <a:rPr sz="2000" spc="-15" dirty="0">
                <a:latin typeface="Times New Roman"/>
                <a:cs typeface="Times New Roman"/>
              </a:rPr>
              <a:t> </a:t>
            </a:r>
            <a:r>
              <a:rPr sz="2000" dirty="0">
                <a:latin typeface="Times New Roman"/>
                <a:cs typeface="Times New Roman"/>
              </a:rPr>
              <a:t>в рамках</a:t>
            </a:r>
            <a:r>
              <a:rPr sz="2000" spc="-20" dirty="0">
                <a:latin typeface="Times New Roman"/>
                <a:cs typeface="Times New Roman"/>
              </a:rPr>
              <a:t> </a:t>
            </a:r>
            <a:r>
              <a:rPr sz="2000" dirty="0">
                <a:latin typeface="Times New Roman"/>
                <a:cs typeface="Times New Roman"/>
              </a:rPr>
              <a:t>реализации</a:t>
            </a:r>
            <a:r>
              <a:rPr sz="2000" spc="-5" dirty="0">
                <a:latin typeface="Times New Roman"/>
                <a:cs typeface="Times New Roman"/>
              </a:rPr>
              <a:t> </a:t>
            </a:r>
            <a:r>
              <a:rPr sz="2000" dirty="0">
                <a:latin typeface="Times New Roman"/>
                <a:cs typeface="Times New Roman"/>
              </a:rPr>
              <a:t>новых</a:t>
            </a:r>
            <a:r>
              <a:rPr sz="2000" spc="-10" dirty="0">
                <a:latin typeface="Times New Roman"/>
                <a:cs typeface="Times New Roman"/>
              </a:rPr>
              <a:t> </a:t>
            </a:r>
            <a:r>
              <a:rPr sz="2000" dirty="0">
                <a:latin typeface="Times New Roman"/>
                <a:cs typeface="Times New Roman"/>
              </a:rPr>
              <a:t>ФГОС.</a:t>
            </a:r>
            <a:r>
              <a:rPr sz="2000" spc="-10" dirty="0">
                <a:latin typeface="Times New Roman"/>
                <a:cs typeface="Times New Roman"/>
              </a:rPr>
              <a:t> </a:t>
            </a:r>
            <a:r>
              <a:rPr sz="2000" dirty="0">
                <a:latin typeface="Times New Roman"/>
                <a:cs typeface="Times New Roman"/>
              </a:rPr>
              <a:t>В</a:t>
            </a:r>
            <a:r>
              <a:rPr sz="2000" spc="-10" dirty="0">
                <a:latin typeface="Times New Roman"/>
                <a:cs typeface="Times New Roman"/>
              </a:rPr>
              <a:t> новых </a:t>
            </a:r>
            <a:r>
              <a:rPr sz="2000" dirty="0">
                <a:latin typeface="Times New Roman"/>
                <a:cs typeface="Times New Roman"/>
              </a:rPr>
              <a:t>образовательных</a:t>
            </a:r>
            <a:r>
              <a:rPr sz="2000" spc="-30" dirty="0">
                <a:latin typeface="Times New Roman"/>
                <a:cs typeface="Times New Roman"/>
              </a:rPr>
              <a:t> </a:t>
            </a:r>
            <a:r>
              <a:rPr sz="2000" dirty="0">
                <a:latin typeface="Times New Roman"/>
                <a:cs typeface="Times New Roman"/>
              </a:rPr>
              <a:t>стандартах</a:t>
            </a:r>
            <a:r>
              <a:rPr sz="2000" spc="-45" dirty="0">
                <a:latin typeface="Times New Roman"/>
                <a:cs typeface="Times New Roman"/>
              </a:rPr>
              <a:t> </a:t>
            </a:r>
            <a:r>
              <a:rPr sz="2000" dirty="0">
                <a:latin typeface="Times New Roman"/>
                <a:cs typeface="Times New Roman"/>
              </a:rPr>
              <a:t>написано:</a:t>
            </a:r>
            <a:r>
              <a:rPr sz="2000" spc="-25"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dirty="0">
                <a:latin typeface="Times New Roman"/>
                <a:cs typeface="Times New Roman"/>
              </a:rPr>
              <a:t>Изучение</a:t>
            </a:r>
            <a:r>
              <a:rPr sz="2000" spc="-35" dirty="0">
                <a:latin typeface="Times New Roman"/>
                <a:cs typeface="Times New Roman"/>
              </a:rPr>
              <a:t> </a:t>
            </a:r>
            <a:r>
              <a:rPr sz="2000" spc="-10" dirty="0">
                <a:latin typeface="Times New Roman"/>
                <a:cs typeface="Times New Roman"/>
              </a:rPr>
              <a:t>второго</a:t>
            </a:r>
            <a:r>
              <a:rPr sz="2000" spc="-35" dirty="0">
                <a:latin typeface="Times New Roman"/>
                <a:cs typeface="Times New Roman"/>
              </a:rPr>
              <a:t> </a:t>
            </a:r>
            <a:r>
              <a:rPr sz="2000" dirty="0">
                <a:latin typeface="Times New Roman"/>
                <a:cs typeface="Times New Roman"/>
              </a:rPr>
              <a:t>иностранного</a:t>
            </a:r>
            <a:r>
              <a:rPr sz="2000" spc="-30" dirty="0">
                <a:latin typeface="Times New Roman"/>
                <a:cs typeface="Times New Roman"/>
              </a:rPr>
              <a:t> </a:t>
            </a:r>
            <a:r>
              <a:rPr sz="2000" dirty="0">
                <a:latin typeface="Times New Roman"/>
                <a:cs typeface="Times New Roman"/>
              </a:rPr>
              <a:t>языка</a:t>
            </a:r>
            <a:r>
              <a:rPr sz="2000" spc="-20" dirty="0">
                <a:latin typeface="Times New Roman"/>
                <a:cs typeface="Times New Roman"/>
              </a:rPr>
              <a:t> </a:t>
            </a:r>
            <a:r>
              <a:rPr sz="2000" spc="-25" dirty="0">
                <a:latin typeface="Times New Roman"/>
                <a:cs typeface="Times New Roman"/>
              </a:rPr>
              <a:t>из </a:t>
            </a:r>
            <a:r>
              <a:rPr sz="2000" dirty="0">
                <a:latin typeface="Times New Roman"/>
                <a:cs typeface="Times New Roman"/>
              </a:rPr>
              <a:t>перечня</a:t>
            </a:r>
            <a:r>
              <a:rPr sz="2000" spc="-35"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предлагаемого</a:t>
            </a:r>
            <a:r>
              <a:rPr sz="2000" spc="-35" dirty="0">
                <a:latin typeface="Times New Roman"/>
                <a:cs typeface="Times New Roman"/>
              </a:rPr>
              <a:t> </a:t>
            </a:r>
            <a:r>
              <a:rPr sz="2000" dirty="0">
                <a:latin typeface="Times New Roman"/>
                <a:cs typeface="Times New Roman"/>
              </a:rPr>
              <a:t>организацией,</a:t>
            </a:r>
            <a:r>
              <a:rPr sz="2000" spc="-15" dirty="0">
                <a:latin typeface="Times New Roman"/>
                <a:cs typeface="Times New Roman"/>
              </a:rPr>
              <a:t> </a:t>
            </a:r>
            <a:r>
              <a:rPr sz="2000" dirty="0">
                <a:latin typeface="Times New Roman"/>
                <a:cs typeface="Times New Roman"/>
              </a:rPr>
              <a:t>осуществляется</a:t>
            </a:r>
            <a:r>
              <a:rPr sz="2000" spc="-55" dirty="0">
                <a:latin typeface="Times New Roman"/>
                <a:cs typeface="Times New Roman"/>
              </a:rPr>
              <a:t> </a:t>
            </a:r>
            <a:r>
              <a:rPr sz="2000" dirty="0">
                <a:latin typeface="Times New Roman"/>
                <a:cs typeface="Times New Roman"/>
              </a:rPr>
              <a:t>по</a:t>
            </a:r>
            <a:r>
              <a:rPr sz="2000" spc="-20" dirty="0">
                <a:latin typeface="Times New Roman"/>
                <a:cs typeface="Times New Roman"/>
              </a:rPr>
              <a:t> </a:t>
            </a:r>
            <a:r>
              <a:rPr sz="2000" dirty="0">
                <a:latin typeface="Times New Roman"/>
                <a:cs typeface="Times New Roman"/>
              </a:rPr>
              <a:t>заявлению</a:t>
            </a:r>
            <a:r>
              <a:rPr sz="2000" spc="420" dirty="0">
                <a:latin typeface="Times New Roman"/>
                <a:cs typeface="Times New Roman"/>
              </a:rPr>
              <a:t> </a:t>
            </a:r>
            <a:r>
              <a:rPr sz="2000" spc="-10" dirty="0">
                <a:latin typeface="Times New Roman"/>
                <a:cs typeface="Times New Roman"/>
              </a:rPr>
              <a:t>обучающихся, </a:t>
            </a:r>
            <a:r>
              <a:rPr sz="2000" dirty="0">
                <a:latin typeface="Times New Roman"/>
                <a:cs typeface="Times New Roman"/>
              </a:rPr>
              <a:t>родителей</a:t>
            </a:r>
            <a:r>
              <a:rPr sz="2000" spc="-25"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и</a:t>
            </a:r>
            <a:r>
              <a:rPr sz="2000" spc="-15" dirty="0">
                <a:latin typeface="Times New Roman"/>
                <a:cs typeface="Times New Roman"/>
              </a:rPr>
              <a:t> </a:t>
            </a:r>
            <a:r>
              <a:rPr sz="2000" dirty="0">
                <a:latin typeface="Times New Roman"/>
                <a:cs typeface="Times New Roman"/>
              </a:rPr>
              <a:t>при</a:t>
            </a:r>
            <a:r>
              <a:rPr sz="2000" spc="-15" dirty="0">
                <a:latin typeface="Times New Roman"/>
                <a:cs typeface="Times New Roman"/>
              </a:rPr>
              <a:t> </a:t>
            </a:r>
            <a:r>
              <a:rPr sz="2000" dirty="0">
                <a:latin typeface="Times New Roman"/>
                <a:cs typeface="Times New Roman"/>
              </a:rPr>
              <a:t>наличии</a:t>
            </a:r>
            <a:r>
              <a:rPr sz="2000" spc="-15" dirty="0">
                <a:latin typeface="Times New Roman"/>
                <a:cs typeface="Times New Roman"/>
              </a:rPr>
              <a:t> </a:t>
            </a:r>
            <a:r>
              <a:rPr sz="2000" dirty="0">
                <a:latin typeface="Times New Roman"/>
                <a:cs typeface="Times New Roman"/>
              </a:rPr>
              <a:t>в</a:t>
            </a:r>
            <a:r>
              <a:rPr sz="2000" spc="-15" dirty="0">
                <a:latin typeface="Times New Roman"/>
                <a:cs typeface="Times New Roman"/>
              </a:rPr>
              <a:t> </a:t>
            </a:r>
            <a:r>
              <a:rPr sz="2000" dirty="0">
                <a:latin typeface="Times New Roman"/>
                <a:cs typeface="Times New Roman"/>
              </a:rPr>
              <a:t>организации</a:t>
            </a:r>
            <a:r>
              <a:rPr sz="2000" spc="-20" dirty="0">
                <a:latin typeface="Times New Roman"/>
                <a:cs typeface="Times New Roman"/>
              </a:rPr>
              <a:t> необходимых</a:t>
            </a:r>
            <a:r>
              <a:rPr sz="2000" spc="-5" dirty="0">
                <a:latin typeface="Times New Roman"/>
                <a:cs typeface="Times New Roman"/>
              </a:rPr>
              <a:t> </a:t>
            </a:r>
            <a:r>
              <a:rPr sz="2000">
                <a:latin typeface="Times New Roman"/>
                <a:cs typeface="Times New Roman"/>
              </a:rPr>
              <a:t>условий</a:t>
            </a:r>
            <a:r>
              <a:rPr sz="2000" smtClean="0">
                <a:latin typeface="Times New Roman"/>
                <a:cs typeface="Times New Roman"/>
              </a:rPr>
              <a:t>».</a:t>
            </a:r>
            <a:r>
              <a:rPr sz="2000" spc="-45" smtClean="0">
                <a:latin typeface="Times New Roman"/>
                <a:cs typeface="Times New Roman"/>
              </a:rPr>
              <a:t> </a:t>
            </a:r>
            <a:r>
              <a:rPr sz="2000" dirty="0">
                <a:latin typeface="Times New Roman"/>
                <a:cs typeface="Times New Roman"/>
              </a:rPr>
              <a:t>Сейчас</a:t>
            </a:r>
            <a:r>
              <a:rPr sz="2000" spc="-50" dirty="0">
                <a:latin typeface="Times New Roman"/>
                <a:cs typeface="Times New Roman"/>
              </a:rPr>
              <a:t> </a:t>
            </a:r>
            <a:r>
              <a:rPr sz="2000" spc="-10" dirty="0">
                <a:latin typeface="Times New Roman"/>
                <a:cs typeface="Times New Roman"/>
              </a:rPr>
              <a:t>школы</a:t>
            </a:r>
            <a:r>
              <a:rPr sz="2000" spc="-30" dirty="0">
                <a:latin typeface="Times New Roman"/>
                <a:cs typeface="Times New Roman"/>
              </a:rPr>
              <a:t> </a:t>
            </a:r>
            <a:r>
              <a:rPr sz="2000" dirty="0">
                <a:latin typeface="Times New Roman"/>
                <a:cs typeface="Times New Roman"/>
              </a:rPr>
              <a:t>решают</a:t>
            </a:r>
            <a:r>
              <a:rPr sz="2000" spc="-50" dirty="0">
                <a:latin typeface="Times New Roman"/>
                <a:cs typeface="Times New Roman"/>
              </a:rPr>
              <a:t> </a:t>
            </a:r>
            <a:r>
              <a:rPr sz="2000" dirty="0">
                <a:latin typeface="Times New Roman"/>
                <a:cs typeface="Times New Roman"/>
              </a:rPr>
              <a:t>эту</a:t>
            </a:r>
            <a:r>
              <a:rPr sz="2000" spc="-35" dirty="0">
                <a:latin typeface="Times New Roman"/>
                <a:cs typeface="Times New Roman"/>
              </a:rPr>
              <a:t> </a:t>
            </a:r>
            <a:r>
              <a:rPr sz="2000" dirty="0">
                <a:latin typeface="Times New Roman"/>
                <a:cs typeface="Times New Roman"/>
              </a:rPr>
              <a:t>задачу</a:t>
            </a:r>
            <a:r>
              <a:rPr sz="2000" spc="-40" dirty="0">
                <a:latin typeface="Times New Roman"/>
                <a:cs typeface="Times New Roman"/>
              </a:rPr>
              <a:t> </a:t>
            </a:r>
            <a:r>
              <a:rPr sz="2000" spc="-10" dirty="0">
                <a:latin typeface="Times New Roman"/>
                <a:cs typeface="Times New Roman"/>
              </a:rPr>
              <a:t>поэтапно.</a:t>
            </a:r>
            <a:endParaRPr sz="2000">
              <a:latin typeface="Times New Roman"/>
              <a:cs typeface="Times New Roman"/>
            </a:endParaRPr>
          </a:p>
          <a:p>
            <a:pPr marL="12700" marR="5080" algn="just">
              <a:lnSpc>
                <a:spcPct val="100000"/>
              </a:lnSpc>
              <a:spcBef>
                <a:spcPts val="5"/>
              </a:spcBef>
            </a:pPr>
            <a:r>
              <a:rPr sz="2000" dirty="0">
                <a:latin typeface="Times New Roman"/>
                <a:cs typeface="Times New Roman"/>
              </a:rPr>
              <a:t>По</a:t>
            </a:r>
            <a:r>
              <a:rPr sz="2000" spc="-55" dirty="0">
                <a:latin typeface="Times New Roman"/>
                <a:cs typeface="Times New Roman"/>
              </a:rPr>
              <a:t> </a:t>
            </a:r>
            <a:r>
              <a:rPr sz="2000" dirty="0">
                <a:latin typeface="Times New Roman"/>
                <a:cs typeface="Times New Roman"/>
              </a:rPr>
              <a:t>новому</a:t>
            </a:r>
            <a:r>
              <a:rPr sz="2000" spc="-50" dirty="0">
                <a:latin typeface="Times New Roman"/>
                <a:cs typeface="Times New Roman"/>
              </a:rPr>
              <a:t> </a:t>
            </a:r>
            <a:r>
              <a:rPr sz="2000" dirty="0">
                <a:latin typeface="Times New Roman"/>
                <a:cs typeface="Times New Roman"/>
              </a:rPr>
              <a:t>стандарту</a:t>
            </a:r>
            <a:r>
              <a:rPr sz="2000" spc="-60" dirty="0">
                <a:latin typeface="Times New Roman"/>
                <a:cs typeface="Times New Roman"/>
              </a:rPr>
              <a:t> </a:t>
            </a:r>
            <a:r>
              <a:rPr sz="2000" dirty="0">
                <a:latin typeface="Times New Roman"/>
                <a:cs typeface="Times New Roman"/>
              </a:rPr>
              <a:t>образования</a:t>
            </a:r>
            <a:r>
              <a:rPr sz="2000" spc="-40" dirty="0">
                <a:latin typeface="Times New Roman"/>
                <a:cs typeface="Times New Roman"/>
              </a:rPr>
              <a:t> </a:t>
            </a:r>
            <a:r>
              <a:rPr sz="2000" dirty="0">
                <a:latin typeface="Times New Roman"/>
                <a:cs typeface="Times New Roman"/>
              </a:rPr>
              <a:t>его</a:t>
            </a:r>
            <a:r>
              <a:rPr sz="2000" spc="-60" dirty="0">
                <a:latin typeface="Times New Roman"/>
                <a:cs typeface="Times New Roman"/>
              </a:rPr>
              <a:t> </a:t>
            </a:r>
            <a:r>
              <a:rPr sz="2000" dirty="0">
                <a:latin typeface="Times New Roman"/>
                <a:cs typeface="Times New Roman"/>
              </a:rPr>
              <a:t>планируется</a:t>
            </a:r>
            <a:r>
              <a:rPr sz="2000" spc="-60" dirty="0">
                <a:latin typeface="Times New Roman"/>
                <a:cs typeface="Times New Roman"/>
              </a:rPr>
              <a:t> </a:t>
            </a:r>
            <a:r>
              <a:rPr sz="2000" dirty="0">
                <a:latin typeface="Times New Roman"/>
                <a:cs typeface="Times New Roman"/>
              </a:rPr>
              <a:t>включить</a:t>
            </a:r>
            <a:r>
              <a:rPr sz="2000" spc="-35" dirty="0">
                <a:latin typeface="Times New Roman"/>
                <a:cs typeface="Times New Roman"/>
              </a:rPr>
              <a:t> </a:t>
            </a:r>
            <a:r>
              <a:rPr sz="2000" dirty="0">
                <a:latin typeface="Times New Roman"/>
                <a:cs typeface="Times New Roman"/>
              </a:rPr>
              <a:t>в</a:t>
            </a:r>
            <a:r>
              <a:rPr sz="2000" spc="-40" dirty="0">
                <a:latin typeface="Times New Roman"/>
                <a:cs typeface="Times New Roman"/>
              </a:rPr>
              <a:t> </a:t>
            </a:r>
            <a:r>
              <a:rPr sz="2000" dirty="0">
                <a:latin typeface="Times New Roman"/>
                <a:cs typeface="Times New Roman"/>
              </a:rPr>
              <a:t>перечень</a:t>
            </a:r>
            <a:r>
              <a:rPr sz="2000" spc="-40" dirty="0">
                <a:latin typeface="Times New Roman"/>
                <a:cs typeface="Times New Roman"/>
              </a:rPr>
              <a:t> </a:t>
            </a:r>
            <a:r>
              <a:rPr sz="2000" spc="-10">
                <a:latin typeface="Times New Roman"/>
                <a:cs typeface="Times New Roman"/>
              </a:rPr>
              <a:t>обязательных </a:t>
            </a:r>
            <a:r>
              <a:rPr sz="2000" smtClean="0">
                <a:latin typeface="Times New Roman"/>
                <a:cs typeface="Times New Roman"/>
              </a:rPr>
              <a:t>предметов.</a:t>
            </a:r>
            <a:r>
              <a:rPr sz="2000" spc="-40" smtClean="0">
                <a:latin typeface="Times New Roman"/>
                <a:cs typeface="Times New Roman"/>
              </a:rPr>
              <a:t> </a:t>
            </a:r>
            <a:endParaRPr sz="2000">
              <a:latin typeface="Times New Roman"/>
              <a:cs typeface="Times New Roman"/>
            </a:endParaRPr>
          </a:p>
        </p:txBody>
      </p:sp>
      <p:pic>
        <p:nvPicPr>
          <p:cNvPr id="5" name="object 5"/>
          <p:cNvPicPr/>
          <p:nvPr/>
        </p:nvPicPr>
        <p:blipFill>
          <a:blip r:embed="rId3" cstate="print">
            <a:clrChange>
              <a:clrFrom>
                <a:srgbClr val="FFFFFF"/>
              </a:clrFrom>
              <a:clrTo>
                <a:srgbClr val="FFFFFF">
                  <a:alpha val="0"/>
                </a:srgbClr>
              </a:clrTo>
            </a:clrChange>
          </a:blip>
          <a:stretch>
            <a:fillRect/>
          </a:stretch>
        </p:blipFill>
        <p:spPr>
          <a:xfrm>
            <a:off x="1428750" y="4572001"/>
            <a:ext cx="6358001" cy="228599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9400" y="381000"/>
            <a:ext cx="3657711" cy="947951"/>
          </a:xfrm>
          <a:prstGeom prst="rect">
            <a:avLst/>
          </a:prstGeom>
        </p:spPr>
      </p:pic>
      <p:sp>
        <p:nvSpPr>
          <p:cNvPr id="3" name="object 3"/>
          <p:cNvSpPr txBox="1"/>
          <p:nvPr/>
        </p:nvSpPr>
        <p:spPr>
          <a:xfrm>
            <a:off x="152400" y="1524000"/>
            <a:ext cx="8991600" cy="4598695"/>
          </a:xfrm>
          <a:prstGeom prst="rect">
            <a:avLst/>
          </a:prstGeom>
        </p:spPr>
        <p:txBody>
          <a:bodyPr vert="horz" wrap="square" lIns="0" tIns="12700" rIns="0" bIns="0" rtlCol="0">
            <a:spAutoFit/>
          </a:bodyPr>
          <a:lstStyle/>
          <a:p>
            <a:pPr marL="13970" algn="ctr">
              <a:lnSpc>
                <a:spcPct val="100000"/>
              </a:lnSpc>
              <a:spcBef>
                <a:spcPts val="100"/>
              </a:spcBef>
            </a:pPr>
            <a:r>
              <a:rPr sz="1800" b="1" spc="-10" dirty="0">
                <a:solidFill>
                  <a:srgbClr val="C00000"/>
                </a:solidFill>
                <a:latin typeface="Times New Roman"/>
                <a:cs typeface="Times New Roman"/>
              </a:rPr>
              <a:t>ФИНАНСОВАЯ</a:t>
            </a:r>
            <a:r>
              <a:rPr sz="1800" b="1" spc="-45" dirty="0">
                <a:solidFill>
                  <a:srgbClr val="C00000"/>
                </a:solidFill>
                <a:latin typeface="Times New Roman"/>
                <a:cs typeface="Times New Roman"/>
              </a:rPr>
              <a:t> </a:t>
            </a:r>
            <a:r>
              <a:rPr sz="1800" b="1" spc="-10" dirty="0">
                <a:solidFill>
                  <a:srgbClr val="C00000"/>
                </a:solidFill>
                <a:latin typeface="Times New Roman"/>
                <a:cs typeface="Times New Roman"/>
              </a:rPr>
              <a:t>ГРАМОТНОСТЬ</a:t>
            </a:r>
            <a:endParaRPr sz="1800">
              <a:solidFill>
                <a:srgbClr val="C00000"/>
              </a:solidFill>
              <a:latin typeface="Times New Roman"/>
              <a:cs typeface="Times New Roman"/>
            </a:endParaRPr>
          </a:p>
          <a:p>
            <a:pPr marL="12700" marR="5080">
              <a:lnSpc>
                <a:spcPct val="100000"/>
              </a:lnSpc>
            </a:pPr>
            <a:r>
              <a:rPr sz="2000" dirty="0">
                <a:latin typeface="Times New Roman"/>
                <a:cs typeface="Times New Roman"/>
              </a:rPr>
              <a:t>С</a:t>
            </a:r>
            <a:r>
              <a:rPr sz="2000" spc="-55" dirty="0">
                <a:latin typeface="Times New Roman"/>
                <a:cs typeface="Times New Roman"/>
              </a:rPr>
              <a:t> </a:t>
            </a:r>
            <a:r>
              <a:rPr sz="2000" dirty="0">
                <a:latin typeface="Times New Roman"/>
                <a:cs typeface="Times New Roman"/>
              </a:rPr>
              <a:t>младших</a:t>
            </a:r>
            <a:r>
              <a:rPr sz="2000" spc="-40" dirty="0">
                <a:latin typeface="Times New Roman"/>
                <a:cs typeface="Times New Roman"/>
              </a:rPr>
              <a:t> </a:t>
            </a:r>
            <a:r>
              <a:rPr sz="2000" dirty="0">
                <a:latin typeface="Times New Roman"/>
                <a:cs typeface="Times New Roman"/>
              </a:rPr>
              <a:t>классов</a:t>
            </a:r>
            <a:r>
              <a:rPr sz="2000" spc="-35" dirty="0">
                <a:latin typeface="Times New Roman"/>
                <a:cs typeface="Times New Roman"/>
              </a:rPr>
              <a:t> </a:t>
            </a:r>
            <a:r>
              <a:rPr sz="2000" spc="-10" dirty="0">
                <a:latin typeface="Times New Roman"/>
                <a:cs typeface="Times New Roman"/>
              </a:rPr>
              <a:t>школьники</a:t>
            </a:r>
            <a:r>
              <a:rPr sz="2000" spc="-35" dirty="0">
                <a:latin typeface="Times New Roman"/>
                <a:cs typeface="Times New Roman"/>
              </a:rPr>
              <a:t> </a:t>
            </a:r>
            <a:r>
              <a:rPr sz="2000" dirty="0">
                <a:latin typeface="Times New Roman"/>
                <a:cs typeface="Times New Roman"/>
              </a:rPr>
              <a:t>теперь</a:t>
            </a:r>
            <a:r>
              <a:rPr sz="2000" spc="-35" dirty="0">
                <a:latin typeface="Times New Roman"/>
                <a:cs typeface="Times New Roman"/>
              </a:rPr>
              <a:t> </a:t>
            </a:r>
            <a:r>
              <a:rPr sz="2000" dirty="0">
                <a:latin typeface="Times New Roman"/>
                <a:cs typeface="Times New Roman"/>
              </a:rPr>
              <a:t>начнут</a:t>
            </a:r>
            <a:r>
              <a:rPr sz="2000" spc="-60" dirty="0">
                <a:latin typeface="Times New Roman"/>
                <a:cs typeface="Times New Roman"/>
              </a:rPr>
              <a:t> </a:t>
            </a:r>
            <a:r>
              <a:rPr sz="2000" dirty="0">
                <a:latin typeface="Times New Roman"/>
                <a:cs typeface="Times New Roman"/>
              </a:rPr>
              <a:t>изучать</a:t>
            </a:r>
            <a:r>
              <a:rPr sz="2000" spc="-50" dirty="0">
                <a:latin typeface="Times New Roman"/>
                <a:cs typeface="Times New Roman"/>
              </a:rPr>
              <a:t> </a:t>
            </a:r>
            <a:r>
              <a:rPr sz="2000" dirty="0">
                <a:latin typeface="Times New Roman"/>
                <a:cs typeface="Times New Roman"/>
              </a:rPr>
              <a:t>финансовую</a:t>
            </a:r>
            <a:r>
              <a:rPr sz="2000" spc="-50" dirty="0">
                <a:latin typeface="Times New Roman"/>
                <a:cs typeface="Times New Roman"/>
              </a:rPr>
              <a:t> </a:t>
            </a:r>
            <a:r>
              <a:rPr sz="2000" spc="-10" dirty="0">
                <a:latin typeface="Times New Roman"/>
                <a:cs typeface="Times New Roman"/>
              </a:rPr>
              <a:t>грамотность. </a:t>
            </a:r>
            <a:r>
              <a:rPr sz="2000" dirty="0">
                <a:latin typeface="Times New Roman"/>
                <a:cs typeface="Times New Roman"/>
              </a:rPr>
              <a:t>Министерство</a:t>
            </a:r>
            <a:r>
              <a:rPr sz="2000" spc="-55" dirty="0">
                <a:latin typeface="Times New Roman"/>
                <a:cs typeface="Times New Roman"/>
              </a:rPr>
              <a:t> </a:t>
            </a:r>
            <a:r>
              <a:rPr sz="2000" dirty="0">
                <a:latin typeface="Times New Roman"/>
                <a:cs typeface="Times New Roman"/>
              </a:rPr>
              <a:t>просвещения</a:t>
            </a:r>
            <a:r>
              <a:rPr sz="2000" spc="-35" dirty="0">
                <a:latin typeface="Times New Roman"/>
                <a:cs typeface="Times New Roman"/>
              </a:rPr>
              <a:t> </a:t>
            </a:r>
            <a:r>
              <a:rPr sz="2000" spc="-20" dirty="0">
                <a:latin typeface="Times New Roman"/>
                <a:cs typeface="Times New Roman"/>
              </a:rPr>
              <a:t>поясняет,</a:t>
            </a:r>
            <a:r>
              <a:rPr sz="2000" spc="-50" dirty="0">
                <a:latin typeface="Times New Roman"/>
                <a:cs typeface="Times New Roman"/>
              </a:rPr>
              <a:t> </a:t>
            </a:r>
            <a:r>
              <a:rPr sz="2000" dirty="0">
                <a:latin typeface="Times New Roman"/>
                <a:cs typeface="Times New Roman"/>
              </a:rPr>
              <a:t>что</a:t>
            </a:r>
            <a:r>
              <a:rPr sz="2000" spc="-20" dirty="0">
                <a:latin typeface="Times New Roman"/>
                <a:cs typeface="Times New Roman"/>
              </a:rPr>
              <a:t> </a:t>
            </a:r>
            <a:r>
              <a:rPr sz="2000" dirty="0">
                <a:latin typeface="Times New Roman"/>
                <a:cs typeface="Times New Roman"/>
              </a:rPr>
              <a:t>о</a:t>
            </a:r>
            <a:r>
              <a:rPr sz="2000" spc="-30" dirty="0">
                <a:latin typeface="Times New Roman"/>
                <a:cs typeface="Times New Roman"/>
              </a:rPr>
              <a:t> </a:t>
            </a:r>
            <a:r>
              <a:rPr sz="2000" dirty="0">
                <a:latin typeface="Times New Roman"/>
                <a:cs typeface="Times New Roman"/>
              </a:rPr>
              <a:t>введении</a:t>
            </a:r>
            <a:r>
              <a:rPr sz="2000" spc="-30" dirty="0">
                <a:latin typeface="Times New Roman"/>
                <a:cs typeface="Times New Roman"/>
              </a:rPr>
              <a:t> </a:t>
            </a:r>
            <a:r>
              <a:rPr sz="2000" dirty="0">
                <a:latin typeface="Times New Roman"/>
                <a:cs typeface="Times New Roman"/>
              </a:rPr>
              <a:t>нового</a:t>
            </a:r>
            <a:r>
              <a:rPr sz="2000" spc="-20" dirty="0">
                <a:latin typeface="Times New Roman"/>
                <a:cs typeface="Times New Roman"/>
              </a:rPr>
              <a:t> </a:t>
            </a:r>
            <a:r>
              <a:rPr sz="2000" dirty="0">
                <a:latin typeface="Times New Roman"/>
                <a:cs typeface="Times New Roman"/>
              </a:rPr>
              <a:t>предмета</a:t>
            </a:r>
            <a:r>
              <a:rPr sz="2000" spc="-35" dirty="0">
                <a:latin typeface="Times New Roman"/>
                <a:cs typeface="Times New Roman"/>
              </a:rPr>
              <a:t> </a:t>
            </a:r>
            <a:r>
              <a:rPr sz="2000" dirty="0">
                <a:latin typeface="Times New Roman"/>
                <a:cs typeface="Times New Roman"/>
              </a:rPr>
              <a:t>речь</a:t>
            </a:r>
            <a:r>
              <a:rPr sz="2000" spc="-25" dirty="0">
                <a:latin typeface="Times New Roman"/>
                <a:cs typeface="Times New Roman"/>
              </a:rPr>
              <a:t> не </a:t>
            </a:r>
            <a:r>
              <a:rPr sz="2000" spc="-20" dirty="0">
                <a:latin typeface="Times New Roman"/>
                <a:cs typeface="Times New Roman"/>
              </a:rPr>
              <a:t>идет,</a:t>
            </a:r>
            <a:r>
              <a:rPr sz="2000" spc="-60" dirty="0">
                <a:latin typeface="Times New Roman"/>
                <a:cs typeface="Times New Roman"/>
              </a:rPr>
              <a:t> </a:t>
            </a:r>
            <a:r>
              <a:rPr sz="2000" dirty="0">
                <a:latin typeface="Times New Roman"/>
                <a:cs typeface="Times New Roman"/>
              </a:rPr>
              <a:t>так</a:t>
            </a:r>
            <a:r>
              <a:rPr sz="2000" spc="-35" dirty="0">
                <a:latin typeface="Times New Roman"/>
                <a:cs typeface="Times New Roman"/>
              </a:rPr>
              <a:t> </a:t>
            </a:r>
            <a:r>
              <a:rPr sz="2000" dirty="0">
                <a:latin typeface="Times New Roman"/>
                <a:cs typeface="Times New Roman"/>
              </a:rPr>
              <a:t>как</a:t>
            </a:r>
            <a:r>
              <a:rPr sz="2000" spc="-35" dirty="0">
                <a:latin typeface="Times New Roman"/>
                <a:cs typeface="Times New Roman"/>
              </a:rPr>
              <a:t> </a:t>
            </a:r>
            <a:r>
              <a:rPr sz="2000" dirty="0">
                <a:latin typeface="Times New Roman"/>
                <a:cs typeface="Times New Roman"/>
              </a:rPr>
              <a:t>это</a:t>
            </a:r>
            <a:r>
              <a:rPr sz="2000" spc="-45" dirty="0">
                <a:latin typeface="Times New Roman"/>
                <a:cs typeface="Times New Roman"/>
              </a:rPr>
              <a:t> </a:t>
            </a:r>
            <a:r>
              <a:rPr sz="2000" dirty="0">
                <a:latin typeface="Times New Roman"/>
                <a:cs typeface="Times New Roman"/>
              </a:rPr>
              <a:t>повысит</a:t>
            </a:r>
            <a:r>
              <a:rPr sz="2000" spc="-40" dirty="0">
                <a:latin typeface="Times New Roman"/>
                <a:cs typeface="Times New Roman"/>
              </a:rPr>
              <a:t> </a:t>
            </a:r>
            <a:r>
              <a:rPr sz="2000" dirty="0">
                <a:latin typeface="Times New Roman"/>
                <a:cs typeface="Times New Roman"/>
              </a:rPr>
              <a:t>нагрузку</a:t>
            </a:r>
            <a:r>
              <a:rPr sz="2000" spc="-70" dirty="0">
                <a:latin typeface="Times New Roman"/>
                <a:cs typeface="Times New Roman"/>
              </a:rPr>
              <a:t> </a:t>
            </a:r>
            <a:r>
              <a:rPr sz="2000" dirty="0">
                <a:latin typeface="Times New Roman"/>
                <a:cs typeface="Times New Roman"/>
              </a:rPr>
              <a:t>на</a:t>
            </a:r>
            <a:r>
              <a:rPr sz="2000" spc="-35" dirty="0">
                <a:latin typeface="Times New Roman"/>
                <a:cs typeface="Times New Roman"/>
              </a:rPr>
              <a:t> </a:t>
            </a:r>
            <a:r>
              <a:rPr sz="2000" dirty="0">
                <a:latin typeface="Times New Roman"/>
                <a:cs typeface="Times New Roman"/>
              </a:rPr>
              <a:t>учащихся.</a:t>
            </a:r>
            <a:r>
              <a:rPr sz="2000" spc="-70" dirty="0">
                <a:latin typeface="Times New Roman"/>
                <a:cs typeface="Times New Roman"/>
              </a:rPr>
              <a:t> </a:t>
            </a:r>
            <a:r>
              <a:rPr sz="2000" dirty="0">
                <a:latin typeface="Times New Roman"/>
                <a:cs typeface="Times New Roman"/>
              </a:rPr>
              <a:t>Изучать</a:t>
            </a:r>
            <a:r>
              <a:rPr sz="2000" spc="-40" dirty="0">
                <a:latin typeface="Times New Roman"/>
                <a:cs typeface="Times New Roman"/>
              </a:rPr>
              <a:t> </a:t>
            </a:r>
            <a:r>
              <a:rPr sz="2000" spc="-10" dirty="0">
                <a:latin typeface="Times New Roman"/>
                <a:cs typeface="Times New Roman"/>
              </a:rPr>
              <a:t>финансовую </a:t>
            </a:r>
            <a:r>
              <a:rPr sz="2000" dirty="0">
                <a:latin typeface="Times New Roman"/>
                <a:cs typeface="Times New Roman"/>
              </a:rPr>
              <a:t>грамотность</a:t>
            </a:r>
            <a:r>
              <a:rPr sz="2000" spc="-55" dirty="0">
                <a:latin typeface="Times New Roman"/>
                <a:cs typeface="Times New Roman"/>
              </a:rPr>
              <a:t> </a:t>
            </a:r>
            <a:r>
              <a:rPr sz="2000" spc="-10" dirty="0">
                <a:latin typeface="Times New Roman"/>
                <a:cs typeface="Times New Roman"/>
              </a:rPr>
              <a:t>школьники</a:t>
            </a:r>
            <a:r>
              <a:rPr sz="2000" spc="-20" dirty="0">
                <a:latin typeface="Times New Roman"/>
                <a:cs typeface="Times New Roman"/>
              </a:rPr>
              <a:t> </a:t>
            </a:r>
            <a:r>
              <a:rPr sz="2000" spc="-25" dirty="0">
                <a:latin typeface="Times New Roman"/>
                <a:cs typeface="Times New Roman"/>
              </a:rPr>
              <a:t>будут</a:t>
            </a:r>
            <a:r>
              <a:rPr sz="2000" spc="-70" dirty="0">
                <a:latin typeface="Times New Roman"/>
                <a:cs typeface="Times New Roman"/>
              </a:rPr>
              <a:t> </a:t>
            </a:r>
            <a:r>
              <a:rPr sz="2000" dirty="0">
                <a:latin typeface="Times New Roman"/>
                <a:cs typeface="Times New Roman"/>
              </a:rPr>
              <a:t>в</a:t>
            </a:r>
            <a:r>
              <a:rPr sz="2000" spc="-30" dirty="0">
                <a:latin typeface="Times New Roman"/>
                <a:cs typeface="Times New Roman"/>
              </a:rPr>
              <a:t> </a:t>
            </a:r>
            <a:r>
              <a:rPr sz="2000" dirty="0">
                <a:latin typeface="Times New Roman"/>
                <a:cs typeface="Times New Roman"/>
              </a:rPr>
              <a:t>рамках</a:t>
            </a:r>
            <a:r>
              <a:rPr sz="2000" spc="-30" dirty="0">
                <a:latin typeface="Times New Roman"/>
                <a:cs typeface="Times New Roman"/>
              </a:rPr>
              <a:t> </a:t>
            </a:r>
            <a:r>
              <a:rPr sz="2000" dirty="0">
                <a:latin typeface="Times New Roman"/>
                <a:cs typeface="Times New Roman"/>
              </a:rPr>
              <a:t>предметов</a:t>
            </a:r>
            <a:r>
              <a:rPr sz="2000" spc="-50" dirty="0">
                <a:latin typeface="Times New Roman"/>
                <a:cs typeface="Times New Roman"/>
              </a:rPr>
              <a:t> </a:t>
            </a:r>
            <a:r>
              <a:rPr sz="2000" dirty="0">
                <a:latin typeface="Times New Roman"/>
                <a:cs typeface="Times New Roman"/>
              </a:rPr>
              <a:t>«Окружающий</a:t>
            </a:r>
            <a:r>
              <a:rPr sz="2000" spc="-50" dirty="0">
                <a:latin typeface="Times New Roman"/>
                <a:cs typeface="Times New Roman"/>
              </a:rPr>
              <a:t> </a:t>
            </a:r>
            <a:r>
              <a:rPr sz="2000" spc="-10" dirty="0">
                <a:latin typeface="Times New Roman"/>
                <a:cs typeface="Times New Roman"/>
              </a:rPr>
              <a:t>мир»,</a:t>
            </a:r>
            <a:endParaRPr sz="2000">
              <a:latin typeface="Times New Roman"/>
              <a:cs typeface="Times New Roman"/>
            </a:endParaRPr>
          </a:p>
          <a:p>
            <a:pPr marL="12700">
              <a:lnSpc>
                <a:spcPct val="100000"/>
              </a:lnSpc>
            </a:pPr>
            <a:r>
              <a:rPr sz="2000" spc="-10" dirty="0">
                <a:latin typeface="Times New Roman"/>
                <a:cs typeface="Times New Roman"/>
              </a:rPr>
              <a:t>«Математика»,</a:t>
            </a:r>
            <a:r>
              <a:rPr sz="2000" spc="-20" dirty="0">
                <a:latin typeface="Times New Roman"/>
                <a:cs typeface="Times New Roman"/>
              </a:rPr>
              <a:t> </a:t>
            </a:r>
            <a:r>
              <a:rPr sz="2000" dirty="0">
                <a:latin typeface="Times New Roman"/>
                <a:cs typeface="Times New Roman"/>
              </a:rPr>
              <a:t>«Обществознание»,</a:t>
            </a:r>
            <a:r>
              <a:rPr sz="2000" spc="-10" dirty="0">
                <a:latin typeface="Times New Roman"/>
                <a:cs typeface="Times New Roman"/>
              </a:rPr>
              <a:t> «Информатика», «География»</a:t>
            </a:r>
            <a:r>
              <a:rPr sz="2000" spc="-35" dirty="0">
                <a:latin typeface="Times New Roman"/>
                <a:cs typeface="Times New Roman"/>
              </a:rPr>
              <a:t> </a:t>
            </a:r>
            <a:r>
              <a:rPr sz="2000" dirty="0">
                <a:latin typeface="Times New Roman"/>
                <a:cs typeface="Times New Roman"/>
              </a:rPr>
              <a:t>и</a:t>
            </a:r>
            <a:r>
              <a:rPr sz="2000" spc="-15" dirty="0">
                <a:latin typeface="Times New Roman"/>
                <a:cs typeface="Times New Roman"/>
              </a:rPr>
              <a:t> </a:t>
            </a:r>
            <a:r>
              <a:rPr sz="2000" spc="-25" dirty="0">
                <a:latin typeface="Times New Roman"/>
                <a:cs typeface="Times New Roman"/>
              </a:rPr>
              <a:t>др.</a:t>
            </a:r>
            <a:endParaRPr sz="2000">
              <a:latin typeface="Times New Roman"/>
              <a:cs typeface="Times New Roman"/>
            </a:endParaRPr>
          </a:p>
          <a:p>
            <a:pPr marL="12700" marR="83820">
              <a:lnSpc>
                <a:spcPct val="100000"/>
              </a:lnSpc>
            </a:pPr>
            <a:r>
              <a:rPr sz="2000" spc="-10" dirty="0">
                <a:latin typeface="Times New Roman"/>
                <a:cs typeface="Times New Roman"/>
              </a:rPr>
              <a:t>«Школьные</a:t>
            </a:r>
            <a:r>
              <a:rPr sz="2000" spc="-20" dirty="0">
                <a:latin typeface="Times New Roman"/>
                <a:cs typeface="Times New Roman"/>
              </a:rPr>
              <a:t> </a:t>
            </a:r>
            <a:r>
              <a:rPr sz="2000" dirty="0">
                <a:latin typeface="Times New Roman"/>
                <a:cs typeface="Times New Roman"/>
              </a:rPr>
              <a:t>программы</a:t>
            </a:r>
            <a:r>
              <a:rPr sz="2000" spc="-55" dirty="0">
                <a:latin typeface="Times New Roman"/>
                <a:cs typeface="Times New Roman"/>
              </a:rPr>
              <a:t> </a:t>
            </a:r>
            <a:r>
              <a:rPr sz="2000" dirty="0">
                <a:latin typeface="Times New Roman"/>
                <a:cs typeface="Times New Roman"/>
              </a:rPr>
              <a:t>должны</a:t>
            </a:r>
            <a:r>
              <a:rPr sz="2000" spc="-55" dirty="0">
                <a:latin typeface="Times New Roman"/>
                <a:cs typeface="Times New Roman"/>
              </a:rPr>
              <a:t> </a:t>
            </a:r>
            <a:r>
              <a:rPr sz="2000" dirty="0">
                <a:latin typeface="Times New Roman"/>
                <a:cs typeface="Times New Roman"/>
              </a:rPr>
              <a:t>давать</a:t>
            </a:r>
            <a:r>
              <a:rPr sz="2000" spc="-55" dirty="0">
                <a:latin typeface="Times New Roman"/>
                <a:cs typeface="Times New Roman"/>
              </a:rPr>
              <a:t> </a:t>
            </a:r>
            <a:r>
              <a:rPr sz="2000" dirty="0">
                <a:latin typeface="Times New Roman"/>
                <a:cs typeface="Times New Roman"/>
              </a:rPr>
              <a:t>максимально</a:t>
            </a:r>
            <a:r>
              <a:rPr sz="2000" spc="-40" dirty="0">
                <a:latin typeface="Times New Roman"/>
                <a:cs typeface="Times New Roman"/>
              </a:rPr>
              <a:t> </a:t>
            </a:r>
            <a:r>
              <a:rPr sz="2000" dirty="0">
                <a:latin typeface="Times New Roman"/>
                <a:cs typeface="Times New Roman"/>
              </a:rPr>
              <a:t>актуальные</a:t>
            </a:r>
            <a:r>
              <a:rPr sz="2000" spc="-70" dirty="0">
                <a:latin typeface="Times New Roman"/>
                <a:cs typeface="Times New Roman"/>
              </a:rPr>
              <a:t> </a:t>
            </a:r>
            <a:r>
              <a:rPr sz="2000" dirty="0">
                <a:latin typeface="Times New Roman"/>
                <a:cs typeface="Times New Roman"/>
              </a:rPr>
              <a:t>знания</a:t>
            </a:r>
            <a:r>
              <a:rPr sz="2000" spc="-40" dirty="0">
                <a:latin typeface="Times New Roman"/>
                <a:cs typeface="Times New Roman"/>
              </a:rPr>
              <a:t> </a:t>
            </a:r>
            <a:r>
              <a:rPr sz="2000" spc="-50" dirty="0">
                <a:latin typeface="Times New Roman"/>
                <a:cs typeface="Times New Roman"/>
              </a:rPr>
              <a:t>, </a:t>
            </a:r>
            <a:r>
              <a:rPr sz="2000" spc="-10" dirty="0">
                <a:latin typeface="Times New Roman"/>
                <a:cs typeface="Times New Roman"/>
              </a:rPr>
              <a:t>которые</a:t>
            </a:r>
            <a:r>
              <a:rPr sz="2000" spc="-25" dirty="0">
                <a:latin typeface="Times New Roman"/>
                <a:cs typeface="Times New Roman"/>
              </a:rPr>
              <a:t> </a:t>
            </a:r>
            <a:r>
              <a:rPr sz="2000" dirty="0">
                <a:latin typeface="Times New Roman"/>
                <a:cs typeface="Times New Roman"/>
              </a:rPr>
              <a:t>бы</a:t>
            </a:r>
            <a:r>
              <a:rPr sz="2000" spc="-20" dirty="0">
                <a:latin typeface="Times New Roman"/>
                <a:cs typeface="Times New Roman"/>
              </a:rPr>
              <a:t> </a:t>
            </a:r>
            <a:r>
              <a:rPr sz="2000" dirty="0">
                <a:latin typeface="Times New Roman"/>
                <a:cs typeface="Times New Roman"/>
              </a:rPr>
              <a:t>учащиеся</a:t>
            </a:r>
            <a:r>
              <a:rPr sz="2000" spc="-55" dirty="0">
                <a:latin typeface="Times New Roman"/>
                <a:cs typeface="Times New Roman"/>
              </a:rPr>
              <a:t> </a:t>
            </a:r>
            <a:r>
              <a:rPr sz="2000" dirty="0">
                <a:latin typeface="Times New Roman"/>
                <a:cs typeface="Times New Roman"/>
              </a:rPr>
              <a:t>могли</a:t>
            </a:r>
            <a:r>
              <a:rPr sz="2000" spc="-30" dirty="0">
                <a:latin typeface="Times New Roman"/>
                <a:cs typeface="Times New Roman"/>
              </a:rPr>
              <a:t> </a:t>
            </a:r>
            <a:r>
              <a:rPr sz="2000" dirty="0">
                <a:latin typeface="Times New Roman"/>
                <a:cs typeface="Times New Roman"/>
              </a:rPr>
              <a:t>применять</a:t>
            </a:r>
            <a:r>
              <a:rPr sz="2000" spc="-25" dirty="0">
                <a:latin typeface="Times New Roman"/>
                <a:cs typeface="Times New Roman"/>
              </a:rPr>
              <a:t> </a:t>
            </a:r>
            <a:r>
              <a:rPr sz="2000" dirty="0">
                <a:latin typeface="Times New Roman"/>
                <a:cs typeface="Times New Roman"/>
              </a:rPr>
              <a:t>в</a:t>
            </a:r>
            <a:r>
              <a:rPr sz="2000" spc="-25" dirty="0">
                <a:latin typeface="Times New Roman"/>
                <a:cs typeface="Times New Roman"/>
              </a:rPr>
              <a:t> </a:t>
            </a:r>
            <a:r>
              <a:rPr sz="2000" dirty="0">
                <a:latin typeface="Times New Roman"/>
                <a:cs typeface="Times New Roman"/>
              </a:rPr>
              <a:t>реальной</a:t>
            </a:r>
            <a:r>
              <a:rPr sz="2000" spc="-20" dirty="0">
                <a:latin typeface="Times New Roman"/>
                <a:cs typeface="Times New Roman"/>
              </a:rPr>
              <a:t> </a:t>
            </a:r>
            <a:r>
              <a:rPr sz="2000" dirty="0">
                <a:latin typeface="Times New Roman"/>
                <a:cs typeface="Times New Roman"/>
              </a:rPr>
              <a:t>жизни», -</a:t>
            </a:r>
            <a:r>
              <a:rPr sz="2000" spc="-10" dirty="0">
                <a:latin typeface="Times New Roman"/>
                <a:cs typeface="Times New Roman"/>
              </a:rPr>
              <a:t>подчеркнули</a:t>
            </a:r>
            <a:r>
              <a:rPr sz="2000" spc="-35" dirty="0">
                <a:latin typeface="Times New Roman"/>
                <a:cs typeface="Times New Roman"/>
              </a:rPr>
              <a:t> </a:t>
            </a:r>
            <a:r>
              <a:rPr sz="2000" spc="-50" dirty="0">
                <a:latin typeface="Times New Roman"/>
                <a:cs typeface="Times New Roman"/>
              </a:rPr>
              <a:t>в </a:t>
            </a:r>
            <a:r>
              <a:rPr sz="2000" dirty="0">
                <a:latin typeface="Times New Roman"/>
                <a:cs typeface="Times New Roman"/>
              </a:rPr>
              <a:t>Минпросвещения.</a:t>
            </a:r>
            <a:r>
              <a:rPr sz="2000" spc="-65" dirty="0">
                <a:latin typeface="Times New Roman"/>
                <a:cs typeface="Times New Roman"/>
              </a:rPr>
              <a:t> </a:t>
            </a:r>
            <a:r>
              <a:rPr sz="2000" dirty="0">
                <a:latin typeface="Times New Roman"/>
                <a:cs typeface="Times New Roman"/>
              </a:rPr>
              <a:t>–Поэтому</a:t>
            </a:r>
            <a:r>
              <a:rPr sz="2000" spc="-40" dirty="0">
                <a:latin typeface="Times New Roman"/>
                <a:cs typeface="Times New Roman"/>
              </a:rPr>
              <a:t> </a:t>
            </a:r>
            <a:r>
              <a:rPr sz="2000" dirty="0">
                <a:latin typeface="Times New Roman"/>
                <a:cs typeface="Times New Roman"/>
              </a:rPr>
              <a:t>новые</a:t>
            </a:r>
            <a:r>
              <a:rPr sz="2000" spc="-40" dirty="0">
                <a:latin typeface="Times New Roman"/>
                <a:cs typeface="Times New Roman"/>
              </a:rPr>
              <a:t> </a:t>
            </a:r>
            <a:r>
              <a:rPr sz="2000" dirty="0">
                <a:latin typeface="Times New Roman"/>
                <a:cs typeface="Times New Roman"/>
              </a:rPr>
              <a:t>стандарты</a:t>
            </a:r>
            <a:r>
              <a:rPr sz="2000" spc="-60" dirty="0">
                <a:latin typeface="Times New Roman"/>
                <a:cs typeface="Times New Roman"/>
              </a:rPr>
              <a:t> </a:t>
            </a:r>
            <a:r>
              <a:rPr sz="2000" dirty="0">
                <a:latin typeface="Times New Roman"/>
                <a:cs typeface="Times New Roman"/>
              </a:rPr>
              <a:t>позволяют</a:t>
            </a:r>
            <a:r>
              <a:rPr sz="2000" spc="-35" dirty="0">
                <a:latin typeface="Times New Roman"/>
                <a:cs typeface="Times New Roman"/>
              </a:rPr>
              <a:t> </a:t>
            </a:r>
            <a:r>
              <a:rPr sz="2000" dirty="0">
                <a:latin typeface="Times New Roman"/>
                <a:cs typeface="Times New Roman"/>
              </a:rPr>
              <a:t>обновить</a:t>
            </a:r>
            <a:r>
              <a:rPr sz="2000" spc="-35" dirty="0">
                <a:latin typeface="Times New Roman"/>
                <a:cs typeface="Times New Roman"/>
              </a:rPr>
              <a:t> </a:t>
            </a:r>
            <a:r>
              <a:rPr sz="2000" spc="-10" dirty="0">
                <a:latin typeface="Times New Roman"/>
                <a:cs typeface="Times New Roman"/>
              </a:rPr>
              <a:t>содержание </a:t>
            </a:r>
            <a:r>
              <a:rPr sz="2000" dirty="0">
                <a:latin typeface="Times New Roman"/>
                <a:cs typeface="Times New Roman"/>
              </a:rPr>
              <a:t>программ</a:t>
            </a:r>
            <a:r>
              <a:rPr sz="2000" spc="-35" dirty="0">
                <a:latin typeface="Times New Roman"/>
                <a:cs typeface="Times New Roman"/>
              </a:rPr>
              <a:t> </a:t>
            </a:r>
            <a:r>
              <a:rPr sz="2000" dirty="0">
                <a:latin typeface="Times New Roman"/>
                <a:cs typeface="Times New Roman"/>
              </a:rPr>
              <a:t>и</a:t>
            </a:r>
            <a:r>
              <a:rPr sz="2000" spc="-10" dirty="0">
                <a:latin typeface="Times New Roman"/>
                <a:cs typeface="Times New Roman"/>
              </a:rPr>
              <a:t> </a:t>
            </a:r>
            <a:r>
              <a:rPr sz="2000" dirty="0">
                <a:latin typeface="Times New Roman"/>
                <a:cs typeface="Times New Roman"/>
              </a:rPr>
              <a:t>в</a:t>
            </a:r>
            <a:r>
              <a:rPr sz="2000" spc="-10" dirty="0">
                <a:latin typeface="Times New Roman"/>
                <a:cs typeface="Times New Roman"/>
              </a:rPr>
              <a:t> </a:t>
            </a:r>
            <a:r>
              <a:rPr sz="2000" dirty="0">
                <a:latin typeface="Times New Roman"/>
                <a:cs typeface="Times New Roman"/>
              </a:rPr>
              <a:t>части</a:t>
            </a:r>
            <a:r>
              <a:rPr sz="2000" spc="-5" dirty="0">
                <a:latin typeface="Times New Roman"/>
                <a:cs typeface="Times New Roman"/>
              </a:rPr>
              <a:t> </a:t>
            </a:r>
            <a:r>
              <a:rPr sz="2000" dirty="0">
                <a:latin typeface="Times New Roman"/>
                <a:cs typeface="Times New Roman"/>
              </a:rPr>
              <a:t>гуманитарных</a:t>
            </a:r>
            <a:r>
              <a:rPr sz="2000" spc="-40" dirty="0">
                <a:latin typeface="Times New Roman"/>
                <a:cs typeface="Times New Roman"/>
              </a:rPr>
              <a:t> </a:t>
            </a:r>
            <a:r>
              <a:rPr sz="2000" spc="-10" dirty="0">
                <a:latin typeface="Times New Roman"/>
                <a:cs typeface="Times New Roman"/>
              </a:rPr>
              <a:t>направлений,</a:t>
            </a:r>
            <a:endParaRPr sz="2000">
              <a:latin typeface="Times New Roman"/>
              <a:cs typeface="Times New Roman"/>
            </a:endParaRPr>
          </a:p>
          <a:p>
            <a:pPr marL="12700" marR="3041015">
              <a:lnSpc>
                <a:spcPct val="100000"/>
              </a:lnSpc>
              <a:spcBef>
                <a:spcPts val="5"/>
              </a:spcBef>
            </a:pPr>
            <a:r>
              <a:rPr sz="2000" dirty="0">
                <a:latin typeface="Times New Roman"/>
                <a:cs typeface="Times New Roman"/>
              </a:rPr>
              <a:t>и</a:t>
            </a:r>
            <a:r>
              <a:rPr sz="2000" spc="-10" dirty="0">
                <a:latin typeface="Times New Roman"/>
                <a:cs typeface="Times New Roman"/>
              </a:rPr>
              <a:t> </a:t>
            </a:r>
            <a:r>
              <a:rPr sz="2000" dirty="0">
                <a:latin typeface="Times New Roman"/>
                <a:cs typeface="Times New Roman"/>
              </a:rPr>
              <a:t>в</a:t>
            </a:r>
            <a:r>
              <a:rPr sz="2000" spc="-5" dirty="0">
                <a:latin typeface="Times New Roman"/>
                <a:cs typeface="Times New Roman"/>
              </a:rPr>
              <a:t> </a:t>
            </a:r>
            <a:r>
              <a:rPr sz="2000" dirty="0">
                <a:latin typeface="Times New Roman"/>
                <a:cs typeface="Times New Roman"/>
              </a:rPr>
              <a:t>части предметов</a:t>
            </a:r>
            <a:r>
              <a:rPr sz="2000" spc="-20" dirty="0">
                <a:latin typeface="Times New Roman"/>
                <a:cs typeface="Times New Roman"/>
              </a:rPr>
              <a:t> научно-</a:t>
            </a:r>
            <a:r>
              <a:rPr sz="2000" spc="-10" dirty="0">
                <a:latin typeface="Times New Roman"/>
                <a:cs typeface="Times New Roman"/>
              </a:rPr>
              <a:t>технического</a:t>
            </a:r>
            <a:r>
              <a:rPr sz="2000" spc="-35" dirty="0">
                <a:latin typeface="Times New Roman"/>
                <a:cs typeface="Times New Roman"/>
              </a:rPr>
              <a:t> </a:t>
            </a:r>
            <a:r>
              <a:rPr sz="2000" spc="-10" dirty="0">
                <a:latin typeface="Times New Roman"/>
                <a:cs typeface="Times New Roman"/>
              </a:rPr>
              <a:t>цикла, </a:t>
            </a:r>
            <a:r>
              <a:rPr sz="2000" dirty="0">
                <a:latin typeface="Times New Roman"/>
                <a:cs typeface="Times New Roman"/>
              </a:rPr>
              <a:t>расширить</a:t>
            </a:r>
            <a:r>
              <a:rPr sz="2000" spc="-45" dirty="0">
                <a:latin typeface="Times New Roman"/>
                <a:cs typeface="Times New Roman"/>
              </a:rPr>
              <a:t> </a:t>
            </a:r>
            <a:r>
              <a:rPr sz="2000" dirty="0">
                <a:latin typeface="Times New Roman"/>
                <a:cs typeface="Times New Roman"/>
              </a:rPr>
              <a:t>знания</a:t>
            </a:r>
            <a:r>
              <a:rPr sz="2000" spc="-30" dirty="0">
                <a:latin typeface="Times New Roman"/>
                <a:cs typeface="Times New Roman"/>
              </a:rPr>
              <a:t> </a:t>
            </a:r>
            <a:r>
              <a:rPr sz="2000" spc="-20" dirty="0">
                <a:latin typeface="Times New Roman"/>
                <a:cs typeface="Times New Roman"/>
              </a:rPr>
              <a:t>школьников</a:t>
            </a:r>
            <a:r>
              <a:rPr sz="2000" spc="-15" dirty="0">
                <a:latin typeface="Times New Roman"/>
                <a:cs typeface="Times New Roman"/>
              </a:rPr>
              <a:t> </a:t>
            </a:r>
            <a:r>
              <a:rPr sz="2000" dirty="0">
                <a:latin typeface="Times New Roman"/>
                <a:cs typeface="Times New Roman"/>
              </a:rPr>
              <a:t>о</a:t>
            </a:r>
            <a:r>
              <a:rPr sz="2000" spc="-40" dirty="0">
                <a:latin typeface="Times New Roman"/>
                <a:cs typeface="Times New Roman"/>
              </a:rPr>
              <a:t> </a:t>
            </a:r>
            <a:r>
              <a:rPr sz="2000" dirty="0">
                <a:latin typeface="Times New Roman"/>
                <a:cs typeface="Times New Roman"/>
              </a:rPr>
              <a:t>здоровом</a:t>
            </a:r>
            <a:r>
              <a:rPr sz="2000" spc="-25" dirty="0">
                <a:latin typeface="Times New Roman"/>
                <a:cs typeface="Times New Roman"/>
              </a:rPr>
              <a:t> </a:t>
            </a:r>
            <a:r>
              <a:rPr sz="2000" spc="-10" dirty="0">
                <a:latin typeface="Times New Roman"/>
                <a:cs typeface="Times New Roman"/>
              </a:rPr>
              <a:t>образе </a:t>
            </a:r>
            <a:r>
              <a:rPr sz="2000" dirty="0">
                <a:latin typeface="Times New Roman"/>
                <a:cs typeface="Times New Roman"/>
              </a:rPr>
              <a:t>жизни,</a:t>
            </a:r>
            <a:r>
              <a:rPr sz="2000" spc="-35" dirty="0">
                <a:latin typeface="Times New Roman"/>
                <a:cs typeface="Times New Roman"/>
              </a:rPr>
              <a:t> </a:t>
            </a:r>
            <a:r>
              <a:rPr sz="2000" spc="-10" dirty="0">
                <a:latin typeface="Times New Roman"/>
                <a:cs typeface="Times New Roman"/>
              </a:rPr>
              <a:t>экологии,</a:t>
            </a:r>
            <a:r>
              <a:rPr sz="2000" spc="-25" dirty="0">
                <a:latin typeface="Times New Roman"/>
                <a:cs typeface="Times New Roman"/>
              </a:rPr>
              <a:t> </a:t>
            </a:r>
            <a:r>
              <a:rPr sz="2000" spc="-10" dirty="0">
                <a:latin typeface="Times New Roman"/>
                <a:cs typeface="Times New Roman"/>
              </a:rPr>
              <a:t>задействовать</a:t>
            </a:r>
            <a:endParaRPr sz="2000">
              <a:latin typeface="Times New Roman"/>
              <a:cs typeface="Times New Roman"/>
            </a:endParaRPr>
          </a:p>
          <a:p>
            <a:pPr marL="12700">
              <a:lnSpc>
                <a:spcPct val="100000"/>
              </a:lnSpc>
            </a:pPr>
            <a:r>
              <a:rPr sz="2000" dirty="0">
                <a:latin typeface="Times New Roman"/>
                <a:cs typeface="Times New Roman"/>
              </a:rPr>
              <a:t>интерактивные</a:t>
            </a:r>
            <a:r>
              <a:rPr sz="2000" spc="-45" dirty="0">
                <a:latin typeface="Times New Roman"/>
                <a:cs typeface="Times New Roman"/>
              </a:rPr>
              <a:t> </a:t>
            </a:r>
            <a:r>
              <a:rPr sz="2000" spc="-10" dirty="0">
                <a:latin typeface="Times New Roman"/>
                <a:cs typeface="Times New Roman"/>
              </a:rPr>
              <a:t>программы,</a:t>
            </a:r>
            <a:endParaRPr sz="2000">
              <a:latin typeface="Times New Roman"/>
              <a:cs typeface="Times New Roman"/>
            </a:endParaRPr>
          </a:p>
          <a:p>
            <a:pPr marL="12700">
              <a:lnSpc>
                <a:spcPct val="100000"/>
              </a:lnSpc>
            </a:pPr>
            <a:r>
              <a:rPr sz="2000" dirty="0">
                <a:latin typeface="Times New Roman"/>
                <a:cs typeface="Times New Roman"/>
              </a:rPr>
              <a:t>формирующие</a:t>
            </a:r>
            <a:r>
              <a:rPr sz="2000" spc="-110" dirty="0">
                <a:latin typeface="Times New Roman"/>
                <a:cs typeface="Times New Roman"/>
              </a:rPr>
              <a:t> </a:t>
            </a:r>
            <a:r>
              <a:rPr sz="2000" dirty="0">
                <a:latin typeface="Times New Roman"/>
                <a:cs typeface="Times New Roman"/>
              </a:rPr>
              <a:t>патриотическое</a:t>
            </a:r>
            <a:r>
              <a:rPr sz="2000" spc="-80" dirty="0">
                <a:latin typeface="Times New Roman"/>
                <a:cs typeface="Times New Roman"/>
              </a:rPr>
              <a:t> </a:t>
            </a:r>
            <a:r>
              <a:rPr sz="2000" spc="-10" dirty="0">
                <a:latin typeface="Times New Roman"/>
                <a:cs typeface="Times New Roman"/>
              </a:rPr>
              <a:t>воспитание».</a:t>
            </a:r>
            <a:endParaRPr sz="2000">
              <a:latin typeface="Times New Roman"/>
              <a:cs typeface="Times New Roman"/>
            </a:endParaRPr>
          </a:p>
        </p:txBody>
      </p:sp>
      <p:pic>
        <p:nvPicPr>
          <p:cNvPr id="4" name="object 4"/>
          <p:cNvPicPr/>
          <p:nvPr/>
        </p:nvPicPr>
        <p:blipFill>
          <a:blip r:embed="rId3" cstate="print"/>
          <a:stretch>
            <a:fillRect/>
          </a:stretch>
        </p:blipFill>
        <p:spPr>
          <a:xfrm>
            <a:off x="5715000" y="4495800"/>
            <a:ext cx="3086100" cy="191592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6423" y="792698"/>
            <a:ext cx="3657711" cy="947951"/>
          </a:xfrm>
          <a:prstGeom prst="rect">
            <a:avLst/>
          </a:prstGeom>
        </p:spPr>
      </p:pic>
      <p:sp>
        <p:nvSpPr>
          <p:cNvPr id="3" name="object 3"/>
          <p:cNvSpPr txBox="1"/>
          <p:nvPr/>
        </p:nvSpPr>
        <p:spPr>
          <a:xfrm>
            <a:off x="650240" y="2235784"/>
            <a:ext cx="7780655" cy="3459280"/>
          </a:xfrm>
          <a:prstGeom prst="rect">
            <a:avLst/>
          </a:prstGeom>
        </p:spPr>
        <p:txBody>
          <a:bodyPr vert="horz" wrap="square" lIns="0" tIns="12065" rIns="0" bIns="0" rtlCol="0">
            <a:spAutoFit/>
          </a:bodyPr>
          <a:lstStyle/>
          <a:p>
            <a:pPr marL="12700">
              <a:lnSpc>
                <a:spcPct val="100000"/>
              </a:lnSpc>
              <a:spcBef>
                <a:spcPts val="95"/>
              </a:spcBef>
            </a:pPr>
            <a:r>
              <a:rPr sz="2800" b="1" spc="-40" dirty="0">
                <a:solidFill>
                  <a:srgbClr val="C00000"/>
                </a:solidFill>
                <a:latin typeface="Times New Roman"/>
                <a:cs typeface="Times New Roman"/>
              </a:rPr>
              <a:t>ПАТРИОТИЧЕСКОЕ</a:t>
            </a:r>
            <a:r>
              <a:rPr sz="2800" b="1" spc="-90" dirty="0">
                <a:solidFill>
                  <a:srgbClr val="C00000"/>
                </a:solidFill>
                <a:latin typeface="Times New Roman"/>
                <a:cs typeface="Times New Roman"/>
              </a:rPr>
              <a:t> </a:t>
            </a:r>
            <a:r>
              <a:rPr sz="2800" b="1" spc="-25" dirty="0">
                <a:solidFill>
                  <a:srgbClr val="C00000"/>
                </a:solidFill>
                <a:latin typeface="Times New Roman"/>
                <a:cs typeface="Times New Roman"/>
              </a:rPr>
              <a:t>ВОСПИТАНИЕ</a:t>
            </a:r>
            <a:r>
              <a:rPr sz="2800" b="1" spc="-80" dirty="0">
                <a:solidFill>
                  <a:srgbClr val="C00000"/>
                </a:solidFill>
                <a:latin typeface="Times New Roman"/>
                <a:cs typeface="Times New Roman"/>
              </a:rPr>
              <a:t> </a:t>
            </a:r>
            <a:r>
              <a:rPr sz="2800" spc="-10" dirty="0">
                <a:latin typeface="Times New Roman"/>
                <a:cs typeface="Times New Roman"/>
              </a:rPr>
              <a:t>также</a:t>
            </a:r>
            <a:endParaRPr sz="2800">
              <a:latin typeface="Times New Roman"/>
              <a:cs typeface="Times New Roman"/>
            </a:endParaRPr>
          </a:p>
          <a:p>
            <a:pPr marL="12700" marR="5080">
              <a:lnSpc>
                <a:spcPct val="100000"/>
              </a:lnSpc>
            </a:pPr>
            <a:r>
              <a:rPr sz="2800" spc="-10" dirty="0">
                <a:latin typeface="Times New Roman"/>
                <a:cs typeface="Times New Roman"/>
              </a:rPr>
              <a:t>включено</a:t>
            </a:r>
            <a:r>
              <a:rPr sz="2800" spc="-85" dirty="0">
                <a:latin typeface="Times New Roman"/>
                <a:cs typeface="Times New Roman"/>
              </a:rPr>
              <a:t> </a:t>
            </a:r>
            <a:r>
              <a:rPr sz="2800" dirty="0">
                <a:latin typeface="Times New Roman"/>
                <a:cs typeface="Times New Roman"/>
              </a:rPr>
              <a:t>в</a:t>
            </a:r>
            <a:r>
              <a:rPr sz="2800" spc="-110" dirty="0">
                <a:latin typeface="Times New Roman"/>
                <a:cs typeface="Times New Roman"/>
              </a:rPr>
              <a:t> </a:t>
            </a:r>
            <a:r>
              <a:rPr sz="2800" spc="-10" dirty="0">
                <a:latin typeface="Times New Roman"/>
                <a:cs typeface="Times New Roman"/>
              </a:rPr>
              <a:t>обновленные</a:t>
            </a:r>
            <a:r>
              <a:rPr sz="2800" spc="-110" dirty="0">
                <a:latin typeface="Times New Roman"/>
                <a:cs typeface="Times New Roman"/>
              </a:rPr>
              <a:t> </a:t>
            </a:r>
            <a:r>
              <a:rPr sz="2800" dirty="0">
                <a:latin typeface="Times New Roman"/>
                <a:cs typeface="Times New Roman"/>
              </a:rPr>
              <a:t>ФГОС,</a:t>
            </a:r>
            <a:r>
              <a:rPr sz="2800" spc="-85" dirty="0">
                <a:latin typeface="Times New Roman"/>
                <a:cs typeface="Times New Roman"/>
              </a:rPr>
              <a:t> </a:t>
            </a:r>
            <a:r>
              <a:rPr sz="2800" spc="-10" dirty="0">
                <a:latin typeface="Times New Roman"/>
                <a:cs typeface="Times New Roman"/>
              </a:rPr>
              <a:t>где</a:t>
            </a:r>
            <a:r>
              <a:rPr sz="2800" spc="-105" dirty="0">
                <a:latin typeface="Times New Roman"/>
                <a:cs typeface="Times New Roman"/>
              </a:rPr>
              <a:t> </a:t>
            </a:r>
            <a:r>
              <a:rPr sz="2800" dirty="0">
                <a:latin typeface="Times New Roman"/>
                <a:cs typeface="Times New Roman"/>
              </a:rPr>
              <a:t>акцент</a:t>
            </a:r>
            <a:r>
              <a:rPr sz="2800" spc="-105" dirty="0">
                <a:latin typeface="Times New Roman"/>
                <a:cs typeface="Times New Roman"/>
              </a:rPr>
              <a:t> </a:t>
            </a:r>
            <a:r>
              <a:rPr sz="2800" spc="-10" dirty="0">
                <a:latin typeface="Times New Roman"/>
                <a:cs typeface="Times New Roman"/>
              </a:rPr>
              <a:t>сделан </a:t>
            </a:r>
            <a:r>
              <a:rPr sz="2800" dirty="0">
                <a:latin typeface="Times New Roman"/>
                <a:cs typeface="Times New Roman"/>
              </a:rPr>
              <a:t>на</a:t>
            </a:r>
            <a:r>
              <a:rPr sz="2800" spc="-105" dirty="0">
                <a:latin typeface="Times New Roman"/>
                <a:cs typeface="Times New Roman"/>
              </a:rPr>
              <a:t> </a:t>
            </a:r>
            <a:r>
              <a:rPr sz="2800" spc="-10" dirty="0">
                <a:latin typeface="Times New Roman"/>
                <a:cs typeface="Times New Roman"/>
              </a:rPr>
              <a:t>формирование</a:t>
            </a:r>
            <a:r>
              <a:rPr sz="2800" spc="-105" dirty="0">
                <a:latin typeface="Times New Roman"/>
                <a:cs typeface="Times New Roman"/>
              </a:rPr>
              <a:t> </a:t>
            </a:r>
            <a:r>
              <a:rPr sz="2800" spc="-10" dirty="0">
                <a:latin typeface="Times New Roman"/>
                <a:cs typeface="Times New Roman"/>
              </a:rPr>
              <a:t>российской</a:t>
            </a:r>
            <a:r>
              <a:rPr sz="2800" spc="-95" dirty="0">
                <a:latin typeface="Times New Roman"/>
                <a:cs typeface="Times New Roman"/>
              </a:rPr>
              <a:t> </a:t>
            </a:r>
            <a:r>
              <a:rPr sz="2800" spc="-10" dirty="0">
                <a:latin typeface="Times New Roman"/>
                <a:cs typeface="Times New Roman"/>
              </a:rPr>
              <a:t>гражданской идентичности.</a:t>
            </a:r>
            <a:endParaRPr sz="2800">
              <a:latin typeface="Times New Roman"/>
              <a:cs typeface="Times New Roman"/>
            </a:endParaRPr>
          </a:p>
          <a:p>
            <a:pPr marL="12700" marR="301625">
              <a:lnSpc>
                <a:spcPct val="100000"/>
              </a:lnSpc>
              <a:spcBef>
                <a:spcPts val="5"/>
              </a:spcBef>
            </a:pPr>
            <a:r>
              <a:rPr sz="2800" dirty="0">
                <a:latin typeface="Times New Roman"/>
                <a:cs typeface="Times New Roman"/>
              </a:rPr>
              <a:t>Что</a:t>
            </a:r>
            <a:r>
              <a:rPr sz="2800" spc="-100" dirty="0">
                <a:latin typeface="Times New Roman"/>
                <a:cs typeface="Times New Roman"/>
              </a:rPr>
              <a:t> </a:t>
            </a:r>
            <a:r>
              <a:rPr sz="2800" dirty="0">
                <a:latin typeface="Times New Roman"/>
                <a:cs typeface="Times New Roman"/>
              </a:rPr>
              <a:t>это</a:t>
            </a:r>
            <a:r>
              <a:rPr sz="2800" spc="-110" dirty="0">
                <a:latin typeface="Times New Roman"/>
                <a:cs typeface="Times New Roman"/>
              </a:rPr>
              <a:t> </a:t>
            </a:r>
            <a:r>
              <a:rPr sz="2800" spc="-10" dirty="0">
                <a:latin typeface="Times New Roman"/>
                <a:cs typeface="Times New Roman"/>
              </a:rPr>
              <a:t>значит?</a:t>
            </a:r>
            <a:r>
              <a:rPr sz="2800" spc="-110" dirty="0">
                <a:latin typeface="Times New Roman"/>
                <a:cs typeface="Times New Roman"/>
              </a:rPr>
              <a:t> </a:t>
            </a:r>
            <a:r>
              <a:rPr sz="2800" spc="-45" dirty="0">
                <a:latin typeface="Times New Roman"/>
                <a:cs typeface="Times New Roman"/>
              </a:rPr>
              <a:t>Когда</a:t>
            </a:r>
            <a:r>
              <a:rPr sz="2800" spc="-105" dirty="0">
                <a:latin typeface="Times New Roman"/>
                <a:cs typeface="Times New Roman"/>
              </a:rPr>
              <a:t> </a:t>
            </a:r>
            <a:r>
              <a:rPr sz="2800" spc="-10" dirty="0">
                <a:latin typeface="Times New Roman"/>
                <a:cs typeface="Times New Roman"/>
              </a:rPr>
              <a:t>девятиклассник</a:t>
            </a:r>
            <a:r>
              <a:rPr sz="2800" spc="-70" dirty="0">
                <a:latin typeface="Times New Roman"/>
                <a:cs typeface="Times New Roman"/>
              </a:rPr>
              <a:t> </a:t>
            </a:r>
            <a:r>
              <a:rPr sz="2800" spc="-10" dirty="0">
                <a:latin typeface="Times New Roman"/>
                <a:cs typeface="Times New Roman"/>
              </a:rPr>
              <a:t>завершает </a:t>
            </a:r>
            <a:r>
              <a:rPr sz="2800" dirty="0">
                <a:latin typeface="Times New Roman"/>
                <a:cs typeface="Times New Roman"/>
              </a:rPr>
              <a:t>уровень</a:t>
            </a:r>
            <a:r>
              <a:rPr sz="2800" spc="-95" dirty="0">
                <a:latin typeface="Times New Roman"/>
                <a:cs typeface="Times New Roman"/>
              </a:rPr>
              <a:t> </a:t>
            </a:r>
            <a:r>
              <a:rPr sz="2800" spc="-10" dirty="0">
                <a:latin typeface="Times New Roman"/>
                <a:cs typeface="Times New Roman"/>
              </a:rPr>
              <a:t>образования</a:t>
            </a:r>
            <a:r>
              <a:rPr sz="2800" spc="-10">
                <a:latin typeface="Times New Roman"/>
                <a:cs typeface="Times New Roman"/>
              </a:rPr>
              <a:t>,</a:t>
            </a:r>
            <a:r>
              <a:rPr sz="2800" spc="-105">
                <a:latin typeface="Times New Roman"/>
                <a:cs typeface="Times New Roman"/>
              </a:rPr>
              <a:t> </a:t>
            </a:r>
            <a:r>
              <a:rPr sz="2800" smtClean="0">
                <a:latin typeface="Times New Roman"/>
                <a:cs typeface="Times New Roman"/>
              </a:rPr>
              <a:t>он</a:t>
            </a:r>
            <a:r>
              <a:rPr sz="2800" spc="-85" smtClean="0">
                <a:latin typeface="Times New Roman"/>
                <a:cs typeface="Times New Roman"/>
              </a:rPr>
              <a:t> </a:t>
            </a:r>
            <a:r>
              <a:rPr sz="2800" smtClean="0">
                <a:latin typeface="Times New Roman"/>
                <a:cs typeface="Times New Roman"/>
              </a:rPr>
              <a:t>должен</a:t>
            </a:r>
            <a:r>
              <a:rPr sz="2800" spc="-90" smtClean="0">
                <a:latin typeface="Times New Roman"/>
                <a:cs typeface="Times New Roman"/>
              </a:rPr>
              <a:t> </a:t>
            </a:r>
            <a:r>
              <a:rPr sz="2800" spc="-10" dirty="0">
                <a:latin typeface="Times New Roman"/>
                <a:cs typeface="Times New Roman"/>
              </a:rPr>
              <a:t>иметь </a:t>
            </a:r>
            <a:r>
              <a:rPr sz="2800" dirty="0">
                <a:latin typeface="Times New Roman"/>
                <a:cs typeface="Times New Roman"/>
              </a:rPr>
              <a:t>системные</a:t>
            </a:r>
            <a:r>
              <a:rPr sz="2800" spc="-50" dirty="0">
                <a:latin typeface="Times New Roman"/>
                <a:cs typeface="Times New Roman"/>
              </a:rPr>
              <a:t> </a:t>
            </a:r>
            <a:r>
              <a:rPr sz="2800" dirty="0">
                <a:latin typeface="Times New Roman"/>
                <a:cs typeface="Times New Roman"/>
              </a:rPr>
              <a:t>знания</a:t>
            </a:r>
            <a:r>
              <a:rPr sz="2800" spc="-55" dirty="0">
                <a:latin typeface="Times New Roman"/>
                <a:cs typeface="Times New Roman"/>
              </a:rPr>
              <a:t> </a:t>
            </a:r>
            <a:r>
              <a:rPr sz="2800" dirty="0">
                <a:latin typeface="Times New Roman"/>
                <a:cs typeface="Times New Roman"/>
              </a:rPr>
              <a:t>о</a:t>
            </a:r>
            <a:r>
              <a:rPr sz="2800" spc="-65" dirty="0">
                <a:latin typeface="Times New Roman"/>
                <a:cs typeface="Times New Roman"/>
              </a:rPr>
              <a:t> </a:t>
            </a:r>
            <a:r>
              <a:rPr sz="2800" dirty="0">
                <a:latin typeface="Times New Roman"/>
                <a:cs typeface="Times New Roman"/>
              </a:rPr>
              <a:t>месте</a:t>
            </a:r>
            <a:r>
              <a:rPr sz="2800" spc="-65" dirty="0">
                <a:latin typeface="Times New Roman"/>
                <a:cs typeface="Times New Roman"/>
              </a:rPr>
              <a:t> </a:t>
            </a:r>
            <a:r>
              <a:rPr sz="2800" dirty="0">
                <a:latin typeface="Times New Roman"/>
                <a:cs typeface="Times New Roman"/>
              </a:rPr>
              <a:t>РФ</a:t>
            </a:r>
            <a:r>
              <a:rPr sz="2800" spc="-65" dirty="0">
                <a:latin typeface="Times New Roman"/>
                <a:cs typeface="Times New Roman"/>
              </a:rPr>
              <a:t> </a:t>
            </a:r>
            <a:r>
              <a:rPr sz="2800" dirty="0">
                <a:latin typeface="Times New Roman"/>
                <a:cs typeface="Times New Roman"/>
              </a:rPr>
              <a:t>в</a:t>
            </a:r>
            <a:r>
              <a:rPr sz="2800" spc="-60" dirty="0">
                <a:latin typeface="Times New Roman"/>
                <a:cs typeface="Times New Roman"/>
              </a:rPr>
              <a:t> </a:t>
            </a:r>
            <a:r>
              <a:rPr sz="2800" dirty="0">
                <a:latin typeface="Times New Roman"/>
                <a:cs typeface="Times New Roman"/>
              </a:rPr>
              <a:t>мире,</a:t>
            </a:r>
            <a:r>
              <a:rPr sz="2800" spc="-60" dirty="0">
                <a:latin typeface="Times New Roman"/>
                <a:cs typeface="Times New Roman"/>
              </a:rPr>
              <a:t> </a:t>
            </a:r>
            <a:r>
              <a:rPr sz="2800" spc="-25" dirty="0">
                <a:latin typeface="Times New Roman"/>
                <a:cs typeface="Times New Roman"/>
              </a:rPr>
              <a:t>её</a:t>
            </a:r>
            <a:endParaRPr sz="2800">
              <a:latin typeface="Times New Roman"/>
              <a:cs typeface="Times New Roman"/>
            </a:endParaRPr>
          </a:p>
          <a:p>
            <a:pPr marL="12700">
              <a:lnSpc>
                <a:spcPct val="100000"/>
              </a:lnSpc>
            </a:pPr>
            <a:r>
              <a:rPr sz="2800" spc="-20" dirty="0">
                <a:latin typeface="Times New Roman"/>
                <a:cs typeface="Times New Roman"/>
              </a:rPr>
              <a:t>исторической</a:t>
            </a:r>
            <a:r>
              <a:rPr sz="2800" spc="-80" dirty="0">
                <a:latin typeface="Times New Roman"/>
                <a:cs typeface="Times New Roman"/>
              </a:rPr>
              <a:t> </a:t>
            </a:r>
            <a:r>
              <a:rPr sz="2800" dirty="0">
                <a:latin typeface="Times New Roman"/>
                <a:cs typeface="Times New Roman"/>
              </a:rPr>
              <a:t>роли,</a:t>
            </a:r>
            <a:r>
              <a:rPr sz="2800" spc="-95" dirty="0">
                <a:latin typeface="Times New Roman"/>
                <a:cs typeface="Times New Roman"/>
              </a:rPr>
              <a:t> </a:t>
            </a:r>
            <a:r>
              <a:rPr sz="2800" spc="-10" dirty="0">
                <a:latin typeface="Times New Roman"/>
                <a:cs typeface="Times New Roman"/>
              </a:rPr>
              <a:t>территориальной</a:t>
            </a:r>
            <a:r>
              <a:rPr sz="2800" spc="-90" dirty="0">
                <a:latin typeface="Times New Roman"/>
                <a:cs typeface="Times New Roman"/>
              </a:rPr>
              <a:t> </a:t>
            </a:r>
            <a:r>
              <a:rPr sz="2800" spc="-10" dirty="0">
                <a:latin typeface="Times New Roman"/>
                <a:cs typeface="Times New Roman"/>
              </a:rPr>
              <a:t>целостности.</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0506" y="233629"/>
            <a:ext cx="5242560"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1F5F"/>
                </a:solidFill>
                <a:latin typeface="Times New Roman"/>
                <a:cs typeface="Times New Roman"/>
              </a:rPr>
              <a:t>Выражение,</a:t>
            </a:r>
            <a:r>
              <a:rPr sz="3200" spc="-110" dirty="0">
                <a:solidFill>
                  <a:srgbClr val="001F5F"/>
                </a:solidFill>
                <a:latin typeface="Times New Roman"/>
                <a:cs typeface="Times New Roman"/>
              </a:rPr>
              <a:t> </a:t>
            </a:r>
            <a:r>
              <a:rPr sz="3200" dirty="0">
                <a:solidFill>
                  <a:srgbClr val="001F5F"/>
                </a:solidFill>
                <a:latin typeface="Times New Roman"/>
                <a:cs typeface="Times New Roman"/>
              </a:rPr>
              <a:t>очень</a:t>
            </a:r>
            <a:r>
              <a:rPr sz="3200" spc="-85" dirty="0">
                <a:solidFill>
                  <a:srgbClr val="001F5F"/>
                </a:solidFill>
                <a:latin typeface="Times New Roman"/>
                <a:cs typeface="Times New Roman"/>
              </a:rPr>
              <a:t> </a:t>
            </a:r>
            <a:r>
              <a:rPr sz="3200" spc="-30" dirty="0">
                <a:solidFill>
                  <a:srgbClr val="001F5F"/>
                </a:solidFill>
                <a:latin typeface="Times New Roman"/>
                <a:cs typeface="Times New Roman"/>
              </a:rPr>
              <a:t>похожее</a:t>
            </a:r>
            <a:r>
              <a:rPr sz="3200" spc="-110" dirty="0">
                <a:solidFill>
                  <a:srgbClr val="001F5F"/>
                </a:solidFill>
                <a:latin typeface="Times New Roman"/>
                <a:cs typeface="Times New Roman"/>
              </a:rPr>
              <a:t> </a:t>
            </a:r>
            <a:r>
              <a:rPr sz="3200" spc="-25" dirty="0">
                <a:solidFill>
                  <a:srgbClr val="001F5F"/>
                </a:solidFill>
                <a:latin typeface="Times New Roman"/>
                <a:cs typeface="Times New Roman"/>
              </a:rPr>
              <a:t>на</a:t>
            </a:r>
            <a:endParaRPr sz="3200">
              <a:latin typeface="Times New Roman"/>
              <a:cs typeface="Times New Roman"/>
            </a:endParaRPr>
          </a:p>
        </p:txBody>
      </p:sp>
      <p:sp>
        <p:nvSpPr>
          <p:cNvPr id="3" name="object 3"/>
          <p:cNvSpPr txBox="1">
            <a:spLocks noGrp="1"/>
          </p:cNvSpPr>
          <p:nvPr>
            <p:ph type="title"/>
          </p:nvPr>
        </p:nvSpPr>
        <p:spPr>
          <a:xfrm>
            <a:off x="495706" y="720090"/>
            <a:ext cx="825309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C00000"/>
                </a:solidFill>
              </a:rPr>
              <a:t>«Не</a:t>
            </a:r>
            <a:r>
              <a:rPr sz="3600" spc="-45" dirty="0">
                <a:solidFill>
                  <a:srgbClr val="C00000"/>
                </a:solidFill>
              </a:rPr>
              <a:t> </a:t>
            </a:r>
            <a:r>
              <a:rPr sz="3600" dirty="0">
                <a:solidFill>
                  <a:srgbClr val="C00000"/>
                </a:solidFill>
              </a:rPr>
              <a:t>дай</a:t>
            </a:r>
            <a:r>
              <a:rPr sz="3600" spc="-35" dirty="0">
                <a:solidFill>
                  <a:srgbClr val="C00000"/>
                </a:solidFill>
              </a:rPr>
              <a:t> </a:t>
            </a:r>
            <a:r>
              <a:rPr sz="3600" dirty="0">
                <a:solidFill>
                  <a:srgbClr val="C00000"/>
                </a:solidFill>
              </a:rPr>
              <a:t>вам</a:t>
            </a:r>
            <a:r>
              <a:rPr sz="3600" spc="-25" dirty="0">
                <a:solidFill>
                  <a:srgbClr val="C00000"/>
                </a:solidFill>
              </a:rPr>
              <a:t> </a:t>
            </a:r>
            <a:r>
              <a:rPr sz="3600" dirty="0">
                <a:solidFill>
                  <a:srgbClr val="C00000"/>
                </a:solidFill>
              </a:rPr>
              <a:t>бог</a:t>
            </a:r>
            <a:r>
              <a:rPr sz="3600" spc="-35" dirty="0">
                <a:solidFill>
                  <a:srgbClr val="C00000"/>
                </a:solidFill>
              </a:rPr>
              <a:t> </a:t>
            </a:r>
            <a:r>
              <a:rPr sz="3600" dirty="0">
                <a:solidFill>
                  <a:srgbClr val="C00000"/>
                </a:solidFill>
              </a:rPr>
              <a:t>жить</a:t>
            </a:r>
            <a:r>
              <a:rPr sz="3600" spc="-40" dirty="0">
                <a:solidFill>
                  <a:srgbClr val="C00000"/>
                </a:solidFill>
              </a:rPr>
              <a:t> </a:t>
            </a:r>
            <a:r>
              <a:rPr sz="3600" dirty="0">
                <a:solidFill>
                  <a:srgbClr val="C00000"/>
                </a:solidFill>
              </a:rPr>
              <a:t>в</a:t>
            </a:r>
            <a:r>
              <a:rPr sz="3600" spc="-40" dirty="0">
                <a:solidFill>
                  <a:srgbClr val="C00000"/>
                </a:solidFill>
              </a:rPr>
              <a:t> </a:t>
            </a:r>
            <a:r>
              <a:rPr sz="3600" spc="-10" dirty="0">
                <a:solidFill>
                  <a:srgbClr val="C00000"/>
                </a:solidFill>
              </a:rPr>
              <a:t>эпоху</a:t>
            </a:r>
            <a:r>
              <a:rPr sz="3600" spc="-60" dirty="0">
                <a:solidFill>
                  <a:srgbClr val="C00000"/>
                </a:solidFill>
              </a:rPr>
              <a:t> </a:t>
            </a:r>
            <a:r>
              <a:rPr sz="3600" spc="-10" dirty="0">
                <a:solidFill>
                  <a:srgbClr val="C00000"/>
                </a:solidFill>
              </a:rPr>
              <a:t>перемен»,</a:t>
            </a:r>
            <a:endParaRPr sz="3600"/>
          </a:p>
        </p:txBody>
      </p:sp>
      <p:sp>
        <p:nvSpPr>
          <p:cNvPr id="4" name="object 4"/>
          <p:cNvSpPr txBox="1"/>
          <p:nvPr/>
        </p:nvSpPr>
        <p:spPr>
          <a:xfrm>
            <a:off x="293014" y="1270253"/>
            <a:ext cx="7597775" cy="2827020"/>
          </a:xfrm>
          <a:prstGeom prst="rect">
            <a:avLst/>
          </a:prstGeom>
        </p:spPr>
        <p:txBody>
          <a:bodyPr vert="horz" wrap="square" lIns="0" tIns="13335" rIns="0" bIns="0" rtlCol="0">
            <a:spAutoFit/>
          </a:bodyPr>
          <a:lstStyle/>
          <a:p>
            <a:pPr marL="12700">
              <a:lnSpc>
                <a:spcPts val="3825"/>
              </a:lnSpc>
              <a:spcBef>
                <a:spcPts val="105"/>
              </a:spcBef>
            </a:pPr>
            <a:r>
              <a:rPr sz="3200" dirty="0">
                <a:solidFill>
                  <a:srgbClr val="001F5F"/>
                </a:solidFill>
                <a:latin typeface="Times New Roman"/>
                <a:cs typeface="Times New Roman"/>
              </a:rPr>
              <a:t>есть</a:t>
            </a:r>
            <a:r>
              <a:rPr sz="3200" spc="-50" dirty="0">
                <a:solidFill>
                  <a:srgbClr val="001F5F"/>
                </a:solidFill>
                <a:latin typeface="Times New Roman"/>
                <a:cs typeface="Times New Roman"/>
              </a:rPr>
              <a:t> </a:t>
            </a:r>
            <a:r>
              <a:rPr sz="3200" dirty="0">
                <a:solidFill>
                  <a:srgbClr val="001F5F"/>
                </a:solidFill>
                <a:latin typeface="Times New Roman"/>
                <a:cs typeface="Times New Roman"/>
              </a:rPr>
              <a:t>в</a:t>
            </a:r>
            <a:r>
              <a:rPr sz="3200" spc="-40" dirty="0">
                <a:solidFill>
                  <a:srgbClr val="001F5F"/>
                </a:solidFill>
                <a:latin typeface="Times New Roman"/>
                <a:cs typeface="Times New Roman"/>
              </a:rPr>
              <a:t> </a:t>
            </a:r>
            <a:r>
              <a:rPr sz="3200" spc="-30" dirty="0">
                <a:solidFill>
                  <a:srgbClr val="001F5F"/>
                </a:solidFill>
                <a:latin typeface="Times New Roman"/>
                <a:cs typeface="Times New Roman"/>
              </a:rPr>
              <a:t>английском</a:t>
            </a:r>
            <a:r>
              <a:rPr sz="3200" spc="-65" dirty="0">
                <a:solidFill>
                  <a:srgbClr val="001F5F"/>
                </a:solidFill>
                <a:latin typeface="Times New Roman"/>
                <a:cs typeface="Times New Roman"/>
              </a:rPr>
              <a:t> </a:t>
            </a:r>
            <a:r>
              <a:rPr sz="3200" dirty="0">
                <a:solidFill>
                  <a:srgbClr val="001F5F"/>
                </a:solidFill>
                <a:latin typeface="Times New Roman"/>
                <a:cs typeface="Times New Roman"/>
              </a:rPr>
              <a:t>языке.</a:t>
            </a:r>
            <a:r>
              <a:rPr sz="3200" spc="-45" dirty="0">
                <a:solidFill>
                  <a:srgbClr val="001F5F"/>
                </a:solidFill>
                <a:latin typeface="Times New Roman"/>
                <a:cs typeface="Times New Roman"/>
              </a:rPr>
              <a:t> </a:t>
            </a:r>
            <a:r>
              <a:rPr sz="3200" dirty="0">
                <a:solidFill>
                  <a:srgbClr val="001F5F"/>
                </a:solidFill>
                <a:latin typeface="Times New Roman"/>
                <a:cs typeface="Times New Roman"/>
              </a:rPr>
              <a:t>Оно</a:t>
            </a:r>
            <a:r>
              <a:rPr sz="3200" spc="-55" dirty="0">
                <a:solidFill>
                  <a:srgbClr val="001F5F"/>
                </a:solidFill>
                <a:latin typeface="Times New Roman"/>
                <a:cs typeface="Times New Roman"/>
              </a:rPr>
              <a:t> </a:t>
            </a:r>
            <a:r>
              <a:rPr sz="3200" dirty="0">
                <a:solidFill>
                  <a:srgbClr val="001F5F"/>
                </a:solidFill>
                <a:latin typeface="Times New Roman"/>
                <a:cs typeface="Times New Roman"/>
              </a:rPr>
              <a:t>звучит</a:t>
            </a:r>
            <a:r>
              <a:rPr sz="3200" spc="-40" dirty="0">
                <a:solidFill>
                  <a:srgbClr val="001F5F"/>
                </a:solidFill>
                <a:latin typeface="Times New Roman"/>
                <a:cs typeface="Times New Roman"/>
              </a:rPr>
              <a:t> </a:t>
            </a:r>
            <a:r>
              <a:rPr sz="3200" spc="-25" dirty="0">
                <a:solidFill>
                  <a:srgbClr val="001F5F"/>
                </a:solidFill>
                <a:latin typeface="Times New Roman"/>
                <a:cs typeface="Times New Roman"/>
              </a:rPr>
              <a:t>как</a:t>
            </a:r>
            <a:endParaRPr sz="3200">
              <a:latin typeface="Times New Roman"/>
              <a:cs typeface="Times New Roman"/>
            </a:endParaRPr>
          </a:p>
          <a:p>
            <a:pPr marL="12700">
              <a:lnSpc>
                <a:spcPts val="4785"/>
              </a:lnSpc>
            </a:pPr>
            <a:r>
              <a:rPr sz="4000" b="1" dirty="0">
                <a:solidFill>
                  <a:srgbClr val="C00000"/>
                </a:solidFill>
                <a:latin typeface="Times New Roman"/>
                <a:cs typeface="Times New Roman"/>
              </a:rPr>
              <a:t>«May</a:t>
            </a:r>
            <a:r>
              <a:rPr sz="4000" b="1" spc="-105" dirty="0">
                <a:solidFill>
                  <a:srgbClr val="C00000"/>
                </a:solidFill>
                <a:latin typeface="Times New Roman"/>
                <a:cs typeface="Times New Roman"/>
              </a:rPr>
              <a:t> </a:t>
            </a:r>
            <a:r>
              <a:rPr sz="4000" b="1" dirty="0">
                <a:solidFill>
                  <a:srgbClr val="C00000"/>
                </a:solidFill>
                <a:latin typeface="Times New Roman"/>
                <a:cs typeface="Times New Roman"/>
              </a:rPr>
              <a:t>you</a:t>
            </a:r>
            <a:r>
              <a:rPr sz="4000" b="1" spc="-110" dirty="0">
                <a:solidFill>
                  <a:srgbClr val="C00000"/>
                </a:solidFill>
                <a:latin typeface="Times New Roman"/>
                <a:cs typeface="Times New Roman"/>
              </a:rPr>
              <a:t> </a:t>
            </a:r>
            <a:r>
              <a:rPr sz="4000" b="1" dirty="0">
                <a:solidFill>
                  <a:srgbClr val="C00000"/>
                </a:solidFill>
                <a:latin typeface="Times New Roman"/>
                <a:cs typeface="Times New Roman"/>
              </a:rPr>
              <a:t>live</a:t>
            </a:r>
            <a:r>
              <a:rPr sz="4000" b="1" spc="-114" dirty="0">
                <a:solidFill>
                  <a:srgbClr val="C00000"/>
                </a:solidFill>
                <a:latin typeface="Times New Roman"/>
                <a:cs typeface="Times New Roman"/>
              </a:rPr>
              <a:t> </a:t>
            </a:r>
            <a:r>
              <a:rPr sz="4000" b="1" dirty="0">
                <a:solidFill>
                  <a:srgbClr val="C00000"/>
                </a:solidFill>
                <a:latin typeface="Times New Roman"/>
                <a:cs typeface="Times New Roman"/>
              </a:rPr>
              <a:t>in</a:t>
            </a:r>
            <a:r>
              <a:rPr sz="4000" b="1" spc="-95" dirty="0">
                <a:solidFill>
                  <a:srgbClr val="C00000"/>
                </a:solidFill>
                <a:latin typeface="Times New Roman"/>
                <a:cs typeface="Times New Roman"/>
              </a:rPr>
              <a:t> </a:t>
            </a:r>
            <a:r>
              <a:rPr sz="4000" b="1" dirty="0">
                <a:solidFill>
                  <a:srgbClr val="C00000"/>
                </a:solidFill>
                <a:latin typeface="Times New Roman"/>
                <a:cs typeface="Times New Roman"/>
              </a:rPr>
              <a:t>interesting</a:t>
            </a:r>
            <a:r>
              <a:rPr sz="4000" b="1" spc="-85" dirty="0">
                <a:solidFill>
                  <a:srgbClr val="C00000"/>
                </a:solidFill>
                <a:latin typeface="Times New Roman"/>
                <a:cs typeface="Times New Roman"/>
              </a:rPr>
              <a:t> </a:t>
            </a:r>
            <a:r>
              <a:rPr sz="4000" b="1" spc="-10" dirty="0">
                <a:solidFill>
                  <a:srgbClr val="C00000"/>
                </a:solidFill>
                <a:latin typeface="Times New Roman"/>
                <a:cs typeface="Times New Roman"/>
              </a:rPr>
              <a:t>times»</a:t>
            </a:r>
            <a:endParaRPr sz="4000">
              <a:latin typeface="Times New Roman"/>
              <a:cs typeface="Times New Roman"/>
            </a:endParaRPr>
          </a:p>
          <a:p>
            <a:pPr marL="12700">
              <a:lnSpc>
                <a:spcPts val="3825"/>
              </a:lnSpc>
              <a:spcBef>
                <a:spcPts val="30"/>
              </a:spcBef>
            </a:pPr>
            <a:r>
              <a:rPr sz="3200" dirty="0">
                <a:solidFill>
                  <a:srgbClr val="001F5F"/>
                </a:solidFill>
                <a:latin typeface="Times New Roman"/>
                <a:cs typeface="Times New Roman"/>
              </a:rPr>
              <a:t>и</a:t>
            </a:r>
            <a:r>
              <a:rPr sz="3200" spc="-75" dirty="0">
                <a:solidFill>
                  <a:srgbClr val="001F5F"/>
                </a:solidFill>
                <a:latin typeface="Times New Roman"/>
                <a:cs typeface="Times New Roman"/>
              </a:rPr>
              <a:t> </a:t>
            </a:r>
            <a:r>
              <a:rPr sz="3200" dirty="0">
                <a:solidFill>
                  <a:srgbClr val="001F5F"/>
                </a:solidFill>
                <a:latin typeface="Times New Roman"/>
                <a:cs typeface="Times New Roman"/>
              </a:rPr>
              <a:t>буквально</a:t>
            </a:r>
            <a:r>
              <a:rPr sz="3200" spc="-95" dirty="0">
                <a:solidFill>
                  <a:srgbClr val="001F5F"/>
                </a:solidFill>
                <a:latin typeface="Times New Roman"/>
                <a:cs typeface="Times New Roman"/>
              </a:rPr>
              <a:t> </a:t>
            </a:r>
            <a:r>
              <a:rPr sz="3200" spc="-10" dirty="0">
                <a:solidFill>
                  <a:srgbClr val="001F5F"/>
                </a:solidFill>
                <a:latin typeface="Times New Roman"/>
                <a:cs typeface="Times New Roman"/>
              </a:rPr>
              <a:t>переводится</a:t>
            </a:r>
            <a:endParaRPr sz="3200">
              <a:latin typeface="Times New Roman"/>
              <a:cs typeface="Times New Roman"/>
            </a:endParaRPr>
          </a:p>
          <a:p>
            <a:pPr marL="12700" marR="538480">
              <a:lnSpc>
                <a:spcPts val="4800"/>
              </a:lnSpc>
              <a:spcBef>
                <a:spcPts val="85"/>
              </a:spcBef>
            </a:pPr>
            <a:r>
              <a:rPr sz="4000" b="1" dirty="0">
                <a:solidFill>
                  <a:srgbClr val="C00000"/>
                </a:solidFill>
                <a:latin typeface="Times New Roman"/>
                <a:cs typeface="Times New Roman"/>
              </a:rPr>
              <a:t>«Чтобы</a:t>
            </a:r>
            <a:r>
              <a:rPr sz="4000" b="1" spc="-100" dirty="0">
                <a:solidFill>
                  <a:srgbClr val="C00000"/>
                </a:solidFill>
                <a:latin typeface="Times New Roman"/>
                <a:cs typeface="Times New Roman"/>
              </a:rPr>
              <a:t> </a:t>
            </a:r>
            <a:r>
              <a:rPr sz="4000" b="1" dirty="0">
                <a:solidFill>
                  <a:srgbClr val="C00000"/>
                </a:solidFill>
                <a:latin typeface="Times New Roman"/>
                <a:cs typeface="Times New Roman"/>
              </a:rPr>
              <a:t>вы</a:t>
            </a:r>
            <a:r>
              <a:rPr sz="4000" b="1" spc="-100" dirty="0">
                <a:solidFill>
                  <a:srgbClr val="C00000"/>
                </a:solidFill>
                <a:latin typeface="Times New Roman"/>
                <a:cs typeface="Times New Roman"/>
              </a:rPr>
              <a:t> </a:t>
            </a:r>
            <a:r>
              <a:rPr sz="4000" b="1" dirty="0">
                <a:solidFill>
                  <a:srgbClr val="C00000"/>
                </a:solidFill>
                <a:latin typeface="Times New Roman"/>
                <a:cs typeface="Times New Roman"/>
              </a:rPr>
              <a:t>жили</a:t>
            </a:r>
            <a:r>
              <a:rPr sz="4000" b="1" spc="-85" dirty="0">
                <a:solidFill>
                  <a:srgbClr val="C00000"/>
                </a:solidFill>
                <a:latin typeface="Times New Roman"/>
                <a:cs typeface="Times New Roman"/>
              </a:rPr>
              <a:t> </a:t>
            </a:r>
            <a:r>
              <a:rPr sz="4000" b="1" dirty="0">
                <a:solidFill>
                  <a:srgbClr val="C00000"/>
                </a:solidFill>
                <a:latin typeface="Times New Roman"/>
                <a:cs typeface="Times New Roman"/>
              </a:rPr>
              <a:t>в</a:t>
            </a:r>
            <a:r>
              <a:rPr sz="4000" b="1" spc="-100" dirty="0">
                <a:solidFill>
                  <a:srgbClr val="C00000"/>
                </a:solidFill>
                <a:latin typeface="Times New Roman"/>
                <a:cs typeface="Times New Roman"/>
              </a:rPr>
              <a:t> </a:t>
            </a:r>
            <a:r>
              <a:rPr sz="4000" b="1" spc="-10" dirty="0">
                <a:solidFill>
                  <a:srgbClr val="C00000"/>
                </a:solidFill>
                <a:latin typeface="Times New Roman"/>
                <a:cs typeface="Times New Roman"/>
              </a:rPr>
              <a:t>интересное время».</a:t>
            </a:r>
            <a:endParaRPr sz="4000">
              <a:latin typeface="Times New Roman"/>
              <a:cs typeface="Times New Roman"/>
            </a:endParaRPr>
          </a:p>
        </p:txBody>
      </p:sp>
      <p:pic>
        <p:nvPicPr>
          <p:cNvPr id="5" name="object 5"/>
          <p:cNvPicPr/>
          <p:nvPr/>
        </p:nvPicPr>
        <p:blipFill>
          <a:blip r:embed="rId2" cstate="print"/>
          <a:stretch>
            <a:fillRect/>
          </a:stretch>
        </p:blipFill>
        <p:spPr>
          <a:xfrm>
            <a:off x="3923919" y="3933012"/>
            <a:ext cx="4643501" cy="264325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86309"/>
            <a:ext cx="8458200" cy="1243930"/>
          </a:xfrm>
          <a:prstGeom prst="rect">
            <a:avLst/>
          </a:prstGeom>
        </p:spPr>
        <p:txBody>
          <a:bodyPr vert="horz" wrap="square" lIns="0" tIns="38100" rIns="0" bIns="0" rtlCol="0">
            <a:spAutoFit/>
          </a:bodyPr>
          <a:lstStyle/>
          <a:p>
            <a:pPr marL="537845" marR="5080" indent="-525780" algn="ctr">
              <a:lnSpc>
                <a:spcPts val="4700"/>
              </a:lnSpc>
              <a:spcBef>
                <a:spcPts val="300"/>
              </a:spcBef>
            </a:pPr>
            <a:r>
              <a:rPr dirty="0">
                <a:solidFill>
                  <a:srgbClr val="C00000"/>
                </a:solidFill>
                <a:latin typeface="Times New Roman"/>
                <a:cs typeface="Times New Roman"/>
              </a:rPr>
              <a:t>Основные</a:t>
            </a:r>
            <a:r>
              <a:rPr spc="-180" dirty="0">
                <a:solidFill>
                  <a:srgbClr val="C00000"/>
                </a:solidFill>
                <a:latin typeface="Times New Roman"/>
                <a:cs typeface="Times New Roman"/>
              </a:rPr>
              <a:t> </a:t>
            </a:r>
            <a:r>
              <a:rPr dirty="0">
                <a:solidFill>
                  <a:srgbClr val="C00000"/>
                </a:solidFill>
                <a:latin typeface="Times New Roman"/>
                <a:cs typeface="Times New Roman"/>
              </a:rPr>
              <a:t>изменения,</a:t>
            </a:r>
            <a:r>
              <a:rPr spc="-175" dirty="0">
                <a:solidFill>
                  <a:srgbClr val="C00000"/>
                </a:solidFill>
                <a:latin typeface="Times New Roman"/>
                <a:cs typeface="Times New Roman"/>
              </a:rPr>
              <a:t> </a:t>
            </a:r>
            <a:r>
              <a:rPr dirty="0">
                <a:solidFill>
                  <a:srgbClr val="C00000"/>
                </a:solidFill>
                <a:latin typeface="Times New Roman"/>
                <a:cs typeface="Times New Roman"/>
              </a:rPr>
              <a:t>внесённые</a:t>
            </a:r>
            <a:r>
              <a:rPr spc="-165" dirty="0">
                <a:solidFill>
                  <a:srgbClr val="C00000"/>
                </a:solidFill>
                <a:latin typeface="Times New Roman"/>
                <a:cs typeface="Times New Roman"/>
              </a:rPr>
              <a:t> </a:t>
            </a:r>
            <a:r>
              <a:rPr spc="-50">
                <a:solidFill>
                  <a:srgbClr val="C00000"/>
                </a:solidFill>
                <a:latin typeface="Times New Roman"/>
                <a:cs typeface="Times New Roman"/>
              </a:rPr>
              <a:t>в </a:t>
            </a:r>
            <a:r>
              <a:rPr lang="ru-RU" spc="-50" dirty="0" smtClean="0">
                <a:solidFill>
                  <a:srgbClr val="C00000"/>
                </a:solidFill>
                <a:latin typeface="Times New Roman"/>
                <a:cs typeface="Times New Roman"/>
              </a:rPr>
              <a:t>с</a:t>
            </a:r>
            <a:r>
              <a:rPr smtClean="0">
                <a:solidFill>
                  <a:srgbClr val="C00000"/>
                </a:solidFill>
                <a:latin typeface="Times New Roman"/>
                <a:cs typeface="Times New Roman"/>
              </a:rPr>
              <a:t>овременны</a:t>
            </a:r>
            <a:r>
              <a:rPr lang="ru-RU" dirty="0" smtClean="0">
                <a:solidFill>
                  <a:srgbClr val="C00000"/>
                </a:solidFill>
                <a:latin typeface="Times New Roman"/>
                <a:cs typeface="Times New Roman"/>
              </a:rPr>
              <a:t>е</a:t>
            </a:r>
            <a:r>
              <a:rPr spc="-185" smtClean="0">
                <a:solidFill>
                  <a:srgbClr val="C00000"/>
                </a:solidFill>
                <a:latin typeface="Times New Roman"/>
                <a:cs typeface="Times New Roman"/>
              </a:rPr>
              <a:t> </a:t>
            </a:r>
            <a:r>
              <a:rPr spc="-10" dirty="0">
                <a:solidFill>
                  <a:srgbClr val="C00000"/>
                </a:solidFill>
                <a:latin typeface="Times New Roman"/>
                <a:cs typeface="Times New Roman"/>
              </a:rPr>
              <a:t>ФГОС:</a:t>
            </a:r>
          </a:p>
        </p:txBody>
      </p:sp>
      <p:sp>
        <p:nvSpPr>
          <p:cNvPr id="3" name="object 3"/>
          <p:cNvSpPr txBox="1"/>
          <p:nvPr/>
        </p:nvSpPr>
        <p:spPr>
          <a:xfrm>
            <a:off x="221691" y="1570990"/>
            <a:ext cx="8692515" cy="4799965"/>
          </a:xfrm>
          <a:prstGeom prst="rect">
            <a:avLst/>
          </a:prstGeom>
        </p:spPr>
        <p:txBody>
          <a:bodyPr vert="horz" wrap="square" lIns="0" tIns="12700" rIns="0" bIns="0" rtlCol="0">
            <a:spAutoFit/>
          </a:bodyPr>
          <a:lstStyle/>
          <a:p>
            <a:pPr marL="355600" indent="-342900">
              <a:lnSpc>
                <a:spcPts val="1945"/>
              </a:lnSpc>
              <a:spcBef>
                <a:spcPts val="100"/>
              </a:spcBef>
              <a:buFont typeface="Arial"/>
              <a:buChar char="•"/>
              <a:tabLst>
                <a:tab pos="354965" algn="l"/>
                <a:tab pos="355600" algn="l"/>
              </a:tabLst>
            </a:pPr>
            <a:r>
              <a:rPr sz="1800" dirty="0">
                <a:latin typeface="Times New Roman"/>
                <a:cs typeface="Times New Roman"/>
              </a:rPr>
              <a:t>·</a:t>
            </a:r>
            <a:r>
              <a:rPr sz="1800" spc="420" dirty="0">
                <a:latin typeface="Times New Roman"/>
                <a:cs typeface="Times New Roman"/>
              </a:rPr>
              <a:t> </a:t>
            </a:r>
            <a:r>
              <a:rPr sz="1800" dirty="0">
                <a:latin typeface="Times New Roman"/>
                <a:cs typeface="Times New Roman"/>
              </a:rPr>
              <a:t>Чётко</a:t>
            </a:r>
            <a:r>
              <a:rPr sz="1800" spc="-10" dirty="0">
                <a:latin typeface="Times New Roman"/>
                <a:cs typeface="Times New Roman"/>
              </a:rPr>
              <a:t> </a:t>
            </a:r>
            <a:r>
              <a:rPr sz="1800" dirty="0">
                <a:latin typeface="Times New Roman"/>
                <a:cs typeface="Times New Roman"/>
              </a:rPr>
              <a:t>прописаны</a:t>
            </a:r>
            <a:r>
              <a:rPr sz="1800" spc="-5" dirty="0">
                <a:latin typeface="Times New Roman"/>
                <a:cs typeface="Times New Roman"/>
              </a:rPr>
              <a:t> </a:t>
            </a:r>
            <a:r>
              <a:rPr sz="1800" spc="-10" dirty="0">
                <a:latin typeface="Times New Roman"/>
                <a:cs typeface="Times New Roman"/>
              </a:rPr>
              <a:t>обязательства</a:t>
            </a:r>
            <a:r>
              <a:rPr sz="1800" spc="-20" dirty="0">
                <a:latin typeface="Times New Roman"/>
                <a:cs typeface="Times New Roman"/>
              </a:rPr>
              <a:t> </a:t>
            </a:r>
            <a:r>
              <a:rPr sz="1800" spc="-10" dirty="0">
                <a:latin typeface="Times New Roman"/>
                <a:cs typeface="Times New Roman"/>
              </a:rPr>
              <a:t>образовательного</a:t>
            </a:r>
            <a:r>
              <a:rPr sz="1800" spc="-20" dirty="0">
                <a:latin typeface="Times New Roman"/>
                <a:cs typeface="Times New Roman"/>
              </a:rPr>
              <a:t> </a:t>
            </a:r>
            <a:r>
              <a:rPr sz="1800" dirty="0">
                <a:latin typeface="Times New Roman"/>
                <a:cs typeface="Times New Roman"/>
              </a:rPr>
              <a:t>учреждения</a:t>
            </a:r>
            <a:r>
              <a:rPr sz="1800" spc="-45" dirty="0">
                <a:latin typeface="Times New Roman"/>
                <a:cs typeface="Times New Roman"/>
              </a:rPr>
              <a:t> </a:t>
            </a:r>
            <a:r>
              <a:rPr sz="1800" dirty="0">
                <a:latin typeface="Times New Roman"/>
                <a:cs typeface="Times New Roman"/>
              </a:rPr>
              <a:t>(в</a:t>
            </a:r>
            <a:r>
              <a:rPr sz="1800" spc="-5" dirty="0">
                <a:latin typeface="Times New Roman"/>
                <a:cs typeface="Times New Roman"/>
              </a:rPr>
              <a:t> </a:t>
            </a:r>
            <a:r>
              <a:rPr sz="1800" spc="-10" dirty="0">
                <a:latin typeface="Times New Roman"/>
                <a:cs typeface="Times New Roman"/>
              </a:rPr>
              <a:t>частности,</a:t>
            </a:r>
            <a:endParaRPr sz="1800">
              <a:latin typeface="Times New Roman"/>
              <a:cs typeface="Times New Roman"/>
            </a:endParaRPr>
          </a:p>
          <a:p>
            <a:pPr marL="355600">
              <a:lnSpc>
                <a:spcPts val="1945"/>
              </a:lnSpc>
            </a:pPr>
            <a:r>
              <a:rPr sz="1800" spc="-10" dirty="0">
                <a:latin typeface="Times New Roman"/>
                <a:cs typeface="Times New Roman"/>
              </a:rPr>
              <a:t>школы)</a:t>
            </a:r>
            <a:r>
              <a:rPr sz="1800" spc="-40" dirty="0">
                <a:latin typeface="Times New Roman"/>
                <a:cs typeface="Times New Roman"/>
              </a:rPr>
              <a:t> </a:t>
            </a:r>
            <a:r>
              <a:rPr sz="1800" dirty="0">
                <a:latin typeface="Times New Roman"/>
                <a:cs typeface="Times New Roman"/>
              </a:rPr>
              <a:t>перед</a:t>
            </a:r>
            <a:r>
              <a:rPr sz="1800" spc="-40" dirty="0">
                <a:latin typeface="Times New Roman"/>
                <a:cs typeface="Times New Roman"/>
              </a:rPr>
              <a:t> </a:t>
            </a:r>
            <a:r>
              <a:rPr sz="1800" dirty="0">
                <a:latin typeface="Times New Roman"/>
                <a:cs typeface="Times New Roman"/>
              </a:rPr>
              <a:t>учениками</a:t>
            </a:r>
            <a:r>
              <a:rPr sz="1800" spc="-65" dirty="0">
                <a:latin typeface="Times New Roman"/>
                <a:cs typeface="Times New Roman"/>
              </a:rPr>
              <a:t> </a:t>
            </a:r>
            <a:r>
              <a:rPr sz="1800" dirty="0">
                <a:latin typeface="Times New Roman"/>
                <a:cs typeface="Times New Roman"/>
              </a:rPr>
              <a:t>и</a:t>
            </a:r>
            <a:r>
              <a:rPr sz="1800" spc="-45" dirty="0">
                <a:latin typeface="Times New Roman"/>
                <a:cs typeface="Times New Roman"/>
              </a:rPr>
              <a:t> </a:t>
            </a:r>
            <a:r>
              <a:rPr sz="1800" spc="-10" dirty="0">
                <a:latin typeface="Times New Roman"/>
                <a:cs typeface="Times New Roman"/>
              </a:rPr>
              <a:t>родителями.</a:t>
            </a:r>
            <a:endParaRPr sz="1800">
              <a:latin typeface="Times New Roman"/>
              <a:cs typeface="Times New Roman"/>
            </a:endParaRPr>
          </a:p>
          <a:p>
            <a:pPr marL="355600" indent="-342900">
              <a:lnSpc>
                <a:spcPct val="100000"/>
              </a:lnSpc>
              <a:buFont typeface="Arial"/>
              <a:buChar char="•"/>
              <a:tabLst>
                <a:tab pos="354965" algn="l"/>
                <a:tab pos="355600" algn="l"/>
              </a:tabLst>
            </a:pPr>
            <a:r>
              <a:rPr sz="1800" dirty="0">
                <a:latin typeface="Times New Roman"/>
                <a:cs typeface="Times New Roman"/>
              </a:rPr>
              <a:t>·</a:t>
            </a:r>
            <a:r>
              <a:rPr sz="1800" spc="415" dirty="0">
                <a:latin typeface="Times New Roman"/>
                <a:cs typeface="Times New Roman"/>
              </a:rPr>
              <a:t> </a:t>
            </a:r>
            <a:r>
              <a:rPr sz="1800" dirty="0">
                <a:latin typeface="Times New Roman"/>
                <a:cs typeface="Times New Roman"/>
              </a:rPr>
              <a:t>Сделан</a:t>
            </a:r>
            <a:r>
              <a:rPr sz="1800" spc="-25" dirty="0">
                <a:latin typeface="Times New Roman"/>
                <a:cs typeface="Times New Roman"/>
              </a:rPr>
              <a:t> </a:t>
            </a:r>
            <a:r>
              <a:rPr sz="1800" dirty="0">
                <a:latin typeface="Times New Roman"/>
                <a:cs typeface="Times New Roman"/>
              </a:rPr>
              <a:t>акцент</a:t>
            </a:r>
            <a:r>
              <a:rPr sz="1800" spc="-15" dirty="0">
                <a:latin typeface="Times New Roman"/>
                <a:cs typeface="Times New Roman"/>
              </a:rPr>
              <a:t> </a:t>
            </a:r>
            <a:r>
              <a:rPr sz="1800" dirty="0">
                <a:latin typeface="Times New Roman"/>
                <a:cs typeface="Times New Roman"/>
              </a:rPr>
              <a:t>на</a:t>
            </a:r>
            <a:r>
              <a:rPr sz="1800" spc="-25" dirty="0">
                <a:latin typeface="Times New Roman"/>
                <a:cs typeface="Times New Roman"/>
              </a:rPr>
              <a:t> </a:t>
            </a:r>
            <a:r>
              <a:rPr sz="1800" dirty="0">
                <a:latin typeface="Times New Roman"/>
                <a:cs typeface="Times New Roman"/>
              </a:rPr>
              <a:t>развитие</a:t>
            </a:r>
            <a:r>
              <a:rPr sz="1800" spc="-15" dirty="0">
                <a:latin typeface="Times New Roman"/>
                <a:cs typeface="Times New Roman"/>
              </a:rPr>
              <a:t> </a:t>
            </a:r>
            <a:r>
              <a:rPr sz="1800" u="sng" dirty="0">
                <a:solidFill>
                  <a:srgbClr val="0000FF"/>
                </a:solidFill>
                <a:uFill>
                  <a:solidFill>
                    <a:srgbClr val="0000FF"/>
                  </a:solidFill>
                </a:uFill>
                <a:latin typeface="Times New Roman"/>
                <a:cs typeface="Times New Roman"/>
                <a:hlinkClick r:id="rId2"/>
              </a:rPr>
              <a:t>«мягких»</a:t>
            </a:r>
            <a:r>
              <a:rPr sz="1800" u="sng" spc="-15" dirty="0">
                <a:solidFill>
                  <a:srgbClr val="0000FF"/>
                </a:solidFill>
                <a:uFill>
                  <a:solidFill>
                    <a:srgbClr val="0000FF"/>
                  </a:solidFill>
                </a:uFill>
                <a:latin typeface="Times New Roman"/>
                <a:cs typeface="Times New Roman"/>
                <a:hlinkClick r:id="rId2"/>
              </a:rPr>
              <a:t> </a:t>
            </a:r>
            <a:r>
              <a:rPr sz="1800" u="sng" dirty="0">
                <a:solidFill>
                  <a:srgbClr val="0000FF"/>
                </a:solidFill>
                <a:uFill>
                  <a:solidFill>
                    <a:srgbClr val="0000FF"/>
                  </a:solidFill>
                </a:uFill>
                <a:latin typeface="Times New Roman"/>
                <a:cs typeface="Times New Roman"/>
                <a:hlinkClick r:id="rId2"/>
              </a:rPr>
              <a:t>навыков</a:t>
            </a:r>
            <a:r>
              <a:rPr sz="1800" spc="-15" dirty="0">
                <a:solidFill>
                  <a:srgbClr val="0000FF"/>
                </a:solidFill>
                <a:latin typeface="Times New Roman"/>
                <a:cs typeface="Times New Roman"/>
                <a:hlinkClick r:id="rId2"/>
              </a:rPr>
              <a:t> </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метапредметных</a:t>
            </a:r>
            <a:r>
              <a:rPr sz="1800" spc="-35" dirty="0">
                <a:latin typeface="Times New Roman"/>
                <a:cs typeface="Times New Roman"/>
              </a:rPr>
              <a:t> </a:t>
            </a:r>
            <a:r>
              <a:rPr sz="1800" dirty="0">
                <a:latin typeface="Times New Roman"/>
                <a:cs typeface="Times New Roman"/>
              </a:rPr>
              <a:t>и</a:t>
            </a:r>
            <a:r>
              <a:rPr sz="1800" spc="-20" dirty="0">
                <a:latin typeface="Times New Roman"/>
                <a:cs typeface="Times New Roman"/>
              </a:rPr>
              <a:t> </a:t>
            </a:r>
            <a:r>
              <a:rPr sz="1800" spc="-10" dirty="0">
                <a:latin typeface="Times New Roman"/>
                <a:cs typeface="Times New Roman"/>
              </a:rPr>
              <a:t>личностных.</a:t>
            </a:r>
            <a:endParaRPr sz="1800">
              <a:latin typeface="Times New Roman"/>
              <a:cs typeface="Times New Roman"/>
            </a:endParaRPr>
          </a:p>
          <a:p>
            <a:pPr marL="355600" marR="530225" indent="-342900">
              <a:lnSpc>
                <a:spcPct val="80000"/>
              </a:lnSpc>
              <a:spcBef>
                <a:spcPts val="430"/>
              </a:spcBef>
              <a:buFont typeface="Arial"/>
              <a:buChar char="•"/>
              <a:tabLst>
                <a:tab pos="354965" algn="l"/>
                <a:tab pos="355600" algn="l"/>
              </a:tabLst>
            </a:pPr>
            <a:r>
              <a:rPr sz="1800" dirty="0">
                <a:latin typeface="Times New Roman"/>
                <a:cs typeface="Times New Roman"/>
              </a:rPr>
              <a:t>·</a:t>
            </a:r>
            <a:r>
              <a:rPr sz="1800" spc="365" dirty="0">
                <a:latin typeface="Times New Roman"/>
                <a:cs typeface="Times New Roman"/>
              </a:rPr>
              <a:t> </a:t>
            </a:r>
            <a:r>
              <a:rPr sz="1800" dirty="0">
                <a:latin typeface="Times New Roman"/>
                <a:cs typeface="Times New Roman"/>
              </a:rPr>
              <a:t>Подробно</a:t>
            </a:r>
            <a:r>
              <a:rPr sz="1800" spc="-40" dirty="0">
                <a:latin typeface="Times New Roman"/>
                <a:cs typeface="Times New Roman"/>
              </a:rPr>
              <a:t> </a:t>
            </a:r>
            <a:r>
              <a:rPr sz="1800" dirty="0">
                <a:latin typeface="Times New Roman"/>
                <a:cs typeface="Times New Roman"/>
              </a:rPr>
              <a:t>указан</a:t>
            </a:r>
            <a:r>
              <a:rPr sz="1800" spc="-70" dirty="0">
                <a:latin typeface="Times New Roman"/>
                <a:cs typeface="Times New Roman"/>
              </a:rPr>
              <a:t> </a:t>
            </a:r>
            <a:r>
              <a:rPr sz="1800" dirty="0">
                <a:latin typeface="Times New Roman"/>
                <a:cs typeface="Times New Roman"/>
              </a:rPr>
              <a:t>перечень</a:t>
            </a:r>
            <a:r>
              <a:rPr sz="1800" spc="-40" dirty="0">
                <a:latin typeface="Times New Roman"/>
                <a:cs typeface="Times New Roman"/>
              </a:rPr>
              <a:t> </a:t>
            </a:r>
            <a:r>
              <a:rPr sz="1800" dirty="0">
                <a:latin typeface="Times New Roman"/>
                <a:cs typeface="Times New Roman"/>
              </a:rPr>
              <a:t>предметных</a:t>
            </a:r>
            <a:r>
              <a:rPr sz="1800" spc="-45" dirty="0">
                <a:latin typeface="Times New Roman"/>
                <a:cs typeface="Times New Roman"/>
              </a:rPr>
              <a:t> </a:t>
            </a:r>
            <a:r>
              <a:rPr sz="1800" dirty="0">
                <a:latin typeface="Times New Roman"/>
                <a:cs typeface="Times New Roman"/>
              </a:rPr>
              <a:t>и</a:t>
            </a:r>
            <a:r>
              <a:rPr sz="1800" spc="-35" dirty="0">
                <a:latin typeface="Times New Roman"/>
                <a:cs typeface="Times New Roman"/>
              </a:rPr>
              <a:t> </a:t>
            </a:r>
            <a:r>
              <a:rPr sz="1800" dirty="0">
                <a:latin typeface="Times New Roman"/>
                <a:cs typeface="Times New Roman"/>
              </a:rPr>
              <a:t>межпредметных</a:t>
            </a:r>
            <a:r>
              <a:rPr sz="1800" spc="-50" dirty="0">
                <a:latin typeface="Times New Roman"/>
                <a:cs typeface="Times New Roman"/>
              </a:rPr>
              <a:t> </a:t>
            </a:r>
            <a:r>
              <a:rPr sz="1800" dirty="0">
                <a:latin typeface="Times New Roman"/>
                <a:cs typeface="Times New Roman"/>
              </a:rPr>
              <a:t>навыков,</a:t>
            </a:r>
            <a:r>
              <a:rPr sz="1800" spc="-35" dirty="0">
                <a:latin typeface="Times New Roman"/>
                <a:cs typeface="Times New Roman"/>
              </a:rPr>
              <a:t> </a:t>
            </a:r>
            <a:r>
              <a:rPr sz="1800" spc="-10" dirty="0">
                <a:latin typeface="Times New Roman"/>
                <a:cs typeface="Times New Roman"/>
              </a:rPr>
              <a:t>которыми </a:t>
            </a:r>
            <a:r>
              <a:rPr sz="1800" dirty="0">
                <a:latin typeface="Times New Roman"/>
                <a:cs typeface="Times New Roman"/>
              </a:rPr>
              <a:t>должен</a:t>
            </a:r>
            <a:r>
              <a:rPr sz="1800" spc="-20" dirty="0">
                <a:latin typeface="Times New Roman"/>
                <a:cs typeface="Times New Roman"/>
              </a:rPr>
              <a:t> </a:t>
            </a:r>
            <a:r>
              <a:rPr sz="1800" spc="-10" dirty="0">
                <a:latin typeface="Times New Roman"/>
                <a:cs typeface="Times New Roman"/>
              </a:rPr>
              <a:t>обладать</a:t>
            </a:r>
            <a:r>
              <a:rPr sz="1800" spc="-25" dirty="0">
                <a:latin typeface="Times New Roman"/>
                <a:cs typeface="Times New Roman"/>
              </a:rPr>
              <a:t> </a:t>
            </a:r>
            <a:r>
              <a:rPr sz="1800" dirty="0">
                <a:latin typeface="Times New Roman"/>
                <a:cs typeface="Times New Roman"/>
              </a:rPr>
              <a:t>ученик</a:t>
            </a:r>
            <a:r>
              <a:rPr sz="1800" spc="-40" dirty="0">
                <a:latin typeface="Times New Roman"/>
                <a:cs typeface="Times New Roman"/>
              </a:rPr>
              <a:t> </a:t>
            </a:r>
            <a:r>
              <a:rPr sz="1800" dirty="0">
                <a:latin typeface="Times New Roman"/>
                <a:cs typeface="Times New Roman"/>
              </a:rPr>
              <a:t>в</a:t>
            </a:r>
            <a:r>
              <a:rPr sz="1800" spc="-20" dirty="0">
                <a:latin typeface="Times New Roman"/>
                <a:cs typeface="Times New Roman"/>
              </a:rPr>
              <a:t> </a:t>
            </a:r>
            <a:r>
              <a:rPr sz="1800" dirty="0">
                <a:latin typeface="Times New Roman"/>
                <a:cs typeface="Times New Roman"/>
              </a:rPr>
              <a:t>рамках</a:t>
            </a:r>
            <a:r>
              <a:rPr sz="1800" spc="-30" dirty="0">
                <a:latin typeface="Times New Roman"/>
                <a:cs typeface="Times New Roman"/>
              </a:rPr>
              <a:t> </a:t>
            </a:r>
            <a:r>
              <a:rPr sz="1800" dirty="0">
                <a:latin typeface="Times New Roman"/>
                <a:cs typeface="Times New Roman"/>
              </a:rPr>
              <a:t>каждой</a:t>
            </a:r>
            <a:r>
              <a:rPr sz="1800" spc="-35" dirty="0">
                <a:latin typeface="Times New Roman"/>
                <a:cs typeface="Times New Roman"/>
              </a:rPr>
              <a:t> </a:t>
            </a:r>
            <a:r>
              <a:rPr sz="1800" dirty="0">
                <a:latin typeface="Times New Roman"/>
                <a:cs typeface="Times New Roman"/>
              </a:rPr>
              <a:t>дисциплины</a:t>
            </a:r>
            <a:r>
              <a:rPr sz="1800" spc="-15" dirty="0">
                <a:latin typeface="Times New Roman"/>
                <a:cs typeface="Times New Roman"/>
              </a:rPr>
              <a:t> </a:t>
            </a:r>
            <a:r>
              <a:rPr sz="1800" dirty="0">
                <a:latin typeface="Times New Roman"/>
                <a:cs typeface="Times New Roman"/>
              </a:rPr>
              <a:t>(уметь</a:t>
            </a:r>
            <a:r>
              <a:rPr sz="1800" spc="-35" dirty="0">
                <a:latin typeface="Times New Roman"/>
                <a:cs typeface="Times New Roman"/>
              </a:rPr>
              <a:t> </a:t>
            </a:r>
            <a:r>
              <a:rPr sz="1800" spc="-10" dirty="0">
                <a:latin typeface="Times New Roman"/>
                <a:cs typeface="Times New Roman"/>
              </a:rPr>
              <a:t>доказать, </a:t>
            </a:r>
            <a:r>
              <a:rPr sz="1800" dirty="0">
                <a:latin typeface="Times New Roman"/>
                <a:cs typeface="Times New Roman"/>
              </a:rPr>
              <a:t>интерпретировать,</a:t>
            </a:r>
            <a:r>
              <a:rPr sz="1800" spc="-85" dirty="0">
                <a:latin typeface="Times New Roman"/>
                <a:cs typeface="Times New Roman"/>
              </a:rPr>
              <a:t> </a:t>
            </a:r>
            <a:r>
              <a:rPr sz="1800" dirty="0">
                <a:latin typeface="Times New Roman"/>
                <a:cs typeface="Times New Roman"/>
              </a:rPr>
              <a:t>оперировать</a:t>
            </a:r>
            <a:r>
              <a:rPr sz="1800" spc="-50" dirty="0">
                <a:latin typeface="Times New Roman"/>
                <a:cs typeface="Times New Roman"/>
              </a:rPr>
              <a:t> </a:t>
            </a:r>
            <a:r>
              <a:rPr sz="1800" dirty="0">
                <a:latin typeface="Times New Roman"/>
                <a:cs typeface="Times New Roman"/>
              </a:rPr>
              <a:t>понятиями,</a:t>
            </a:r>
            <a:r>
              <a:rPr sz="1800" spc="-60" dirty="0">
                <a:latin typeface="Times New Roman"/>
                <a:cs typeface="Times New Roman"/>
              </a:rPr>
              <a:t> </a:t>
            </a:r>
            <a:r>
              <a:rPr sz="1800" dirty="0">
                <a:latin typeface="Times New Roman"/>
                <a:cs typeface="Times New Roman"/>
              </a:rPr>
              <a:t>решать</a:t>
            </a:r>
            <a:r>
              <a:rPr sz="1800" spc="-65" dirty="0">
                <a:latin typeface="Times New Roman"/>
                <a:cs typeface="Times New Roman"/>
              </a:rPr>
              <a:t> </a:t>
            </a:r>
            <a:r>
              <a:rPr sz="1800" spc="-10" dirty="0">
                <a:latin typeface="Times New Roman"/>
                <a:cs typeface="Times New Roman"/>
              </a:rPr>
              <a:t>задачи).</a:t>
            </a:r>
            <a:endParaRPr sz="1800">
              <a:latin typeface="Times New Roman"/>
              <a:cs typeface="Times New Roman"/>
            </a:endParaRPr>
          </a:p>
          <a:p>
            <a:pPr marL="355600" indent="-342900">
              <a:lnSpc>
                <a:spcPts val="1945"/>
              </a:lnSpc>
              <a:spcBef>
                <a:spcPts val="5"/>
              </a:spcBef>
              <a:buFont typeface="Arial"/>
              <a:buChar char="•"/>
              <a:tabLst>
                <a:tab pos="354965" algn="l"/>
                <a:tab pos="355600" algn="l"/>
              </a:tabLst>
            </a:pPr>
            <a:r>
              <a:rPr sz="1800" dirty="0">
                <a:latin typeface="Times New Roman"/>
                <a:cs typeface="Times New Roman"/>
              </a:rPr>
              <a:t>·</a:t>
            </a:r>
            <a:r>
              <a:rPr sz="1800" spc="390" dirty="0">
                <a:latin typeface="Times New Roman"/>
                <a:cs typeface="Times New Roman"/>
              </a:rPr>
              <a:t> </a:t>
            </a:r>
            <a:r>
              <a:rPr sz="1800" dirty="0">
                <a:latin typeface="Times New Roman"/>
                <a:cs typeface="Times New Roman"/>
              </a:rPr>
              <a:t>Расписан</a:t>
            </a:r>
            <a:r>
              <a:rPr sz="1800" spc="-35" dirty="0">
                <a:latin typeface="Times New Roman"/>
                <a:cs typeface="Times New Roman"/>
              </a:rPr>
              <a:t> </a:t>
            </a:r>
            <a:r>
              <a:rPr sz="1800" dirty="0">
                <a:latin typeface="Times New Roman"/>
                <a:cs typeface="Times New Roman"/>
              </a:rPr>
              <a:t>формат</a:t>
            </a:r>
            <a:r>
              <a:rPr sz="1800" spc="-35" dirty="0">
                <a:latin typeface="Times New Roman"/>
                <a:cs typeface="Times New Roman"/>
              </a:rPr>
              <a:t> </a:t>
            </a:r>
            <a:r>
              <a:rPr sz="1800" dirty="0">
                <a:latin typeface="Times New Roman"/>
                <a:cs typeface="Times New Roman"/>
              </a:rPr>
              <a:t>работы</a:t>
            </a:r>
            <a:r>
              <a:rPr sz="1800" spc="-20" dirty="0">
                <a:latin typeface="Times New Roman"/>
                <a:cs typeface="Times New Roman"/>
              </a:rPr>
              <a:t> </a:t>
            </a:r>
            <a:r>
              <a:rPr sz="1800" dirty="0">
                <a:latin typeface="Times New Roman"/>
                <a:cs typeface="Times New Roman"/>
              </a:rPr>
              <a:t>в</a:t>
            </a:r>
            <a:r>
              <a:rPr sz="1800" spc="-25" dirty="0">
                <a:latin typeface="Times New Roman"/>
                <a:cs typeface="Times New Roman"/>
              </a:rPr>
              <a:t> </a:t>
            </a:r>
            <a:r>
              <a:rPr sz="1800" dirty="0">
                <a:latin typeface="Times New Roman"/>
                <a:cs typeface="Times New Roman"/>
              </a:rPr>
              <a:t>рамках</a:t>
            </a:r>
            <a:r>
              <a:rPr sz="1800" spc="-40" dirty="0">
                <a:latin typeface="Times New Roman"/>
                <a:cs typeface="Times New Roman"/>
              </a:rPr>
              <a:t> </a:t>
            </a:r>
            <a:r>
              <a:rPr sz="1800" dirty="0">
                <a:latin typeface="Times New Roman"/>
                <a:cs typeface="Times New Roman"/>
              </a:rPr>
              <a:t>каждого</a:t>
            </a:r>
            <a:r>
              <a:rPr sz="1800" spc="-40" dirty="0">
                <a:latin typeface="Times New Roman"/>
                <a:cs typeface="Times New Roman"/>
              </a:rPr>
              <a:t> </a:t>
            </a:r>
            <a:r>
              <a:rPr sz="1800" dirty="0">
                <a:latin typeface="Times New Roman"/>
                <a:cs typeface="Times New Roman"/>
              </a:rPr>
              <a:t>предмета</a:t>
            </a:r>
            <a:r>
              <a:rPr sz="1800" spc="-40" dirty="0">
                <a:latin typeface="Times New Roman"/>
                <a:cs typeface="Times New Roman"/>
              </a:rPr>
              <a:t> </a:t>
            </a:r>
            <a:r>
              <a:rPr sz="1800" dirty="0">
                <a:latin typeface="Times New Roman"/>
                <a:cs typeface="Times New Roman"/>
              </a:rPr>
              <a:t>для</a:t>
            </a:r>
            <a:r>
              <a:rPr sz="1800" spc="-30" dirty="0">
                <a:latin typeface="Times New Roman"/>
                <a:cs typeface="Times New Roman"/>
              </a:rPr>
              <a:t> </a:t>
            </a:r>
            <a:r>
              <a:rPr sz="1800" dirty="0">
                <a:latin typeface="Times New Roman"/>
                <a:cs typeface="Times New Roman"/>
              </a:rPr>
              <a:t>развития</a:t>
            </a:r>
            <a:r>
              <a:rPr sz="1800" spc="-35" dirty="0">
                <a:latin typeface="Times New Roman"/>
                <a:cs typeface="Times New Roman"/>
              </a:rPr>
              <a:t> </a:t>
            </a:r>
            <a:r>
              <a:rPr sz="1800" dirty="0">
                <a:latin typeface="Times New Roman"/>
                <a:cs typeface="Times New Roman"/>
              </a:rPr>
              <a:t>этих</a:t>
            </a:r>
            <a:r>
              <a:rPr sz="1800" spc="-30" dirty="0">
                <a:latin typeface="Times New Roman"/>
                <a:cs typeface="Times New Roman"/>
              </a:rPr>
              <a:t> </a:t>
            </a:r>
            <a:r>
              <a:rPr sz="1800" spc="-10" dirty="0">
                <a:latin typeface="Times New Roman"/>
                <a:cs typeface="Times New Roman"/>
              </a:rPr>
              <a:t>навыков</a:t>
            </a:r>
            <a:endParaRPr sz="1800">
              <a:latin typeface="Times New Roman"/>
              <a:cs typeface="Times New Roman"/>
            </a:endParaRPr>
          </a:p>
          <a:p>
            <a:pPr marL="355600">
              <a:lnSpc>
                <a:spcPts val="1945"/>
              </a:lnSpc>
            </a:pPr>
            <a:r>
              <a:rPr sz="1800" dirty="0">
                <a:latin typeface="Times New Roman"/>
                <a:cs typeface="Times New Roman"/>
              </a:rPr>
              <a:t>(проведение</a:t>
            </a:r>
            <a:r>
              <a:rPr sz="1800" spc="-25" dirty="0">
                <a:latin typeface="Times New Roman"/>
                <a:cs typeface="Times New Roman"/>
              </a:rPr>
              <a:t> </a:t>
            </a:r>
            <a:r>
              <a:rPr sz="1800" dirty="0">
                <a:latin typeface="Times New Roman"/>
                <a:cs typeface="Times New Roman"/>
              </a:rPr>
              <a:t>лабораторных</a:t>
            </a:r>
            <a:r>
              <a:rPr sz="1800" spc="-20" dirty="0">
                <a:latin typeface="Times New Roman"/>
                <a:cs typeface="Times New Roman"/>
              </a:rPr>
              <a:t> работ,</a:t>
            </a:r>
            <a:r>
              <a:rPr sz="1800" spc="-30" dirty="0">
                <a:latin typeface="Times New Roman"/>
                <a:cs typeface="Times New Roman"/>
              </a:rPr>
              <a:t> </a:t>
            </a:r>
            <a:r>
              <a:rPr sz="1800" spc="-10" dirty="0">
                <a:latin typeface="Times New Roman"/>
                <a:cs typeface="Times New Roman"/>
              </a:rPr>
              <a:t>внеурочной</a:t>
            </a:r>
            <a:r>
              <a:rPr sz="1800" spc="-35" dirty="0">
                <a:latin typeface="Times New Roman"/>
                <a:cs typeface="Times New Roman"/>
              </a:rPr>
              <a:t> </a:t>
            </a:r>
            <a:r>
              <a:rPr sz="1800" dirty="0">
                <a:latin typeface="Times New Roman"/>
                <a:cs typeface="Times New Roman"/>
              </a:rPr>
              <a:t>деятельности</a:t>
            </a:r>
            <a:r>
              <a:rPr sz="1800" spc="-25" dirty="0">
                <a:latin typeface="Times New Roman"/>
                <a:cs typeface="Times New Roman"/>
              </a:rPr>
              <a:t> </a:t>
            </a:r>
            <a:r>
              <a:rPr sz="1800" dirty="0">
                <a:latin typeface="Times New Roman"/>
                <a:cs typeface="Times New Roman"/>
              </a:rPr>
              <a:t>и</a:t>
            </a:r>
            <a:r>
              <a:rPr sz="1800" spc="-20" dirty="0">
                <a:latin typeface="Times New Roman"/>
                <a:cs typeface="Times New Roman"/>
              </a:rPr>
              <a:t> </a:t>
            </a:r>
            <a:r>
              <a:rPr sz="1800" dirty="0">
                <a:latin typeface="Times New Roman"/>
                <a:cs typeface="Times New Roman"/>
              </a:rPr>
              <a:t>так</a:t>
            </a:r>
            <a:r>
              <a:rPr sz="1800" spc="-15" dirty="0">
                <a:latin typeface="Times New Roman"/>
                <a:cs typeface="Times New Roman"/>
              </a:rPr>
              <a:t> </a:t>
            </a:r>
            <a:r>
              <a:rPr sz="1800" spc="-10" dirty="0">
                <a:latin typeface="Times New Roman"/>
                <a:cs typeface="Times New Roman"/>
              </a:rPr>
              <a:t>далее).</a:t>
            </a:r>
            <a:endParaRPr sz="1800">
              <a:latin typeface="Times New Roman"/>
              <a:cs typeface="Times New Roman"/>
            </a:endParaRPr>
          </a:p>
          <a:p>
            <a:pPr marL="355600" marR="861694" indent="-342900">
              <a:lnSpc>
                <a:spcPct val="80000"/>
              </a:lnSpc>
              <a:spcBef>
                <a:spcPts val="430"/>
              </a:spcBef>
              <a:buFont typeface="Arial"/>
              <a:buChar char="•"/>
              <a:tabLst>
                <a:tab pos="354965" algn="l"/>
                <a:tab pos="355600" algn="l"/>
              </a:tabLst>
            </a:pPr>
            <a:r>
              <a:rPr sz="1800" dirty="0">
                <a:latin typeface="Times New Roman"/>
                <a:cs typeface="Times New Roman"/>
              </a:rPr>
              <a:t>·</a:t>
            </a:r>
            <a:r>
              <a:rPr sz="1800" spc="375" dirty="0">
                <a:latin typeface="Times New Roman"/>
                <a:cs typeface="Times New Roman"/>
              </a:rPr>
              <a:t> </a:t>
            </a:r>
            <a:r>
              <a:rPr sz="1800" dirty="0">
                <a:latin typeface="Times New Roman"/>
                <a:cs typeface="Times New Roman"/>
              </a:rPr>
              <a:t>Зафиксированы</a:t>
            </a:r>
            <a:r>
              <a:rPr sz="1800" spc="-35" dirty="0">
                <a:latin typeface="Times New Roman"/>
                <a:cs typeface="Times New Roman"/>
              </a:rPr>
              <a:t> </a:t>
            </a:r>
            <a:r>
              <a:rPr sz="1800" dirty="0">
                <a:latin typeface="Times New Roman"/>
                <a:cs typeface="Times New Roman"/>
              </a:rPr>
              <a:t>контрольные</a:t>
            </a:r>
            <a:r>
              <a:rPr sz="1800" spc="-35" dirty="0">
                <a:latin typeface="Times New Roman"/>
                <a:cs typeface="Times New Roman"/>
              </a:rPr>
              <a:t> </a:t>
            </a:r>
            <a:r>
              <a:rPr sz="1800" dirty="0">
                <a:latin typeface="Times New Roman"/>
                <a:cs typeface="Times New Roman"/>
              </a:rPr>
              <a:t>точки</a:t>
            </a:r>
            <a:r>
              <a:rPr sz="1800" spc="-35" dirty="0">
                <a:latin typeface="Times New Roman"/>
                <a:cs typeface="Times New Roman"/>
              </a:rPr>
              <a:t> </a:t>
            </a:r>
            <a:r>
              <a:rPr sz="1800" dirty="0">
                <a:latin typeface="Times New Roman"/>
                <a:cs typeface="Times New Roman"/>
              </a:rPr>
              <a:t>с</a:t>
            </a:r>
            <a:r>
              <a:rPr sz="1800" spc="-35" dirty="0">
                <a:latin typeface="Times New Roman"/>
                <a:cs typeface="Times New Roman"/>
              </a:rPr>
              <a:t> </a:t>
            </a:r>
            <a:r>
              <a:rPr sz="1800" spc="-10" dirty="0">
                <a:latin typeface="Times New Roman"/>
                <a:cs typeface="Times New Roman"/>
              </a:rPr>
              <a:t>конкретными</a:t>
            </a:r>
            <a:r>
              <a:rPr sz="1800" spc="-50" dirty="0">
                <a:latin typeface="Times New Roman"/>
                <a:cs typeface="Times New Roman"/>
              </a:rPr>
              <a:t> </a:t>
            </a:r>
            <a:r>
              <a:rPr sz="1800" spc="-10" dirty="0">
                <a:latin typeface="Times New Roman"/>
                <a:cs typeface="Times New Roman"/>
              </a:rPr>
              <a:t>результатами</a:t>
            </a:r>
            <a:r>
              <a:rPr sz="1800" spc="-60" dirty="0">
                <a:latin typeface="Times New Roman"/>
                <a:cs typeface="Times New Roman"/>
              </a:rPr>
              <a:t> </a:t>
            </a:r>
            <a:r>
              <a:rPr sz="1800" spc="-10" dirty="0">
                <a:latin typeface="Times New Roman"/>
                <a:cs typeface="Times New Roman"/>
              </a:rPr>
              <a:t>учеников </a:t>
            </a:r>
            <a:r>
              <a:rPr sz="1800" dirty="0">
                <a:latin typeface="Times New Roman"/>
                <a:cs typeface="Times New Roman"/>
              </a:rPr>
              <a:t>(сочинение</a:t>
            </a:r>
            <a:r>
              <a:rPr sz="1800" spc="-20" dirty="0">
                <a:latin typeface="Times New Roman"/>
                <a:cs typeface="Times New Roman"/>
              </a:rPr>
              <a:t> </a:t>
            </a:r>
            <a:r>
              <a:rPr sz="1800" dirty="0">
                <a:latin typeface="Times New Roman"/>
                <a:cs typeface="Times New Roman"/>
              </a:rPr>
              <a:t>на</a:t>
            </a:r>
            <a:r>
              <a:rPr sz="1800" spc="-10" dirty="0">
                <a:latin typeface="Times New Roman"/>
                <a:cs typeface="Times New Roman"/>
              </a:rPr>
              <a:t> </a:t>
            </a:r>
            <a:r>
              <a:rPr sz="1800" dirty="0">
                <a:latin typeface="Times New Roman"/>
                <a:cs typeface="Times New Roman"/>
              </a:rPr>
              <a:t>300</a:t>
            </a:r>
            <a:r>
              <a:rPr sz="1800" spc="-30" dirty="0">
                <a:latin typeface="Times New Roman"/>
                <a:cs typeface="Times New Roman"/>
              </a:rPr>
              <a:t> </a:t>
            </a:r>
            <a:r>
              <a:rPr sz="1800" dirty="0">
                <a:latin typeface="Times New Roman"/>
                <a:cs typeface="Times New Roman"/>
              </a:rPr>
              <a:t>слов,</a:t>
            </a:r>
            <a:r>
              <a:rPr sz="1800" spc="-15" dirty="0">
                <a:latin typeface="Times New Roman"/>
                <a:cs typeface="Times New Roman"/>
              </a:rPr>
              <a:t> </a:t>
            </a:r>
            <a:r>
              <a:rPr sz="1800" dirty="0">
                <a:latin typeface="Times New Roman"/>
                <a:cs typeface="Times New Roman"/>
              </a:rPr>
              <a:t>словарный</a:t>
            </a:r>
            <a:r>
              <a:rPr sz="1800" spc="-15" dirty="0">
                <a:latin typeface="Times New Roman"/>
                <a:cs typeface="Times New Roman"/>
              </a:rPr>
              <a:t> </a:t>
            </a:r>
            <a:r>
              <a:rPr sz="1800" dirty="0">
                <a:latin typeface="Times New Roman"/>
                <a:cs typeface="Times New Roman"/>
              </a:rPr>
              <a:t>запас</a:t>
            </a:r>
            <a:r>
              <a:rPr sz="1800" spc="-25" dirty="0">
                <a:latin typeface="Times New Roman"/>
                <a:cs typeface="Times New Roman"/>
              </a:rPr>
              <a:t> </a:t>
            </a:r>
            <a:r>
              <a:rPr sz="1800" dirty="0">
                <a:latin typeface="Times New Roman"/>
                <a:cs typeface="Times New Roman"/>
              </a:rPr>
              <a:t>из</a:t>
            </a:r>
            <a:r>
              <a:rPr sz="1800" spc="-20" dirty="0">
                <a:latin typeface="Times New Roman"/>
                <a:cs typeface="Times New Roman"/>
              </a:rPr>
              <a:t> </a:t>
            </a:r>
            <a:r>
              <a:rPr sz="1800" dirty="0">
                <a:latin typeface="Times New Roman"/>
                <a:cs typeface="Times New Roman"/>
              </a:rPr>
              <a:t>70</a:t>
            </a:r>
            <a:r>
              <a:rPr sz="1800" spc="-15" dirty="0">
                <a:latin typeface="Times New Roman"/>
                <a:cs typeface="Times New Roman"/>
              </a:rPr>
              <a:t> </a:t>
            </a:r>
            <a:r>
              <a:rPr sz="1800" dirty="0">
                <a:latin typeface="Times New Roman"/>
                <a:cs typeface="Times New Roman"/>
              </a:rPr>
              <a:t>новых</a:t>
            </a:r>
            <a:r>
              <a:rPr sz="1800" spc="-25" dirty="0">
                <a:latin typeface="Times New Roman"/>
                <a:cs typeface="Times New Roman"/>
              </a:rPr>
              <a:t> </a:t>
            </a:r>
            <a:r>
              <a:rPr sz="1800" dirty="0">
                <a:latin typeface="Times New Roman"/>
                <a:cs typeface="Times New Roman"/>
              </a:rPr>
              <a:t>слов</a:t>
            </a:r>
            <a:r>
              <a:rPr sz="1800" spc="-15" dirty="0">
                <a:latin typeface="Times New Roman"/>
                <a:cs typeface="Times New Roman"/>
              </a:rPr>
              <a:t> </a:t>
            </a:r>
            <a:r>
              <a:rPr sz="1800" spc="-10" dirty="0">
                <a:latin typeface="Times New Roman"/>
                <a:cs typeface="Times New Roman"/>
              </a:rPr>
              <a:t>ежегодно</a:t>
            </a:r>
            <a:r>
              <a:rPr sz="1800" spc="-35" dirty="0">
                <a:latin typeface="Times New Roman"/>
                <a:cs typeface="Times New Roman"/>
              </a:rPr>
              <a:t> </a:t>
            </a:r>
            <a:r>
              <a:rPr sz="1800" dirty="0">
                <a:latin typeface="Times New Roman"/>
                <a:cs typeface="Times New Roman"/>
              </a:rPr>
              <a:t>и</a:t>
            </a:r>
            <a:r>
              <a:rPr sz="1800" spc="-20" dirty="0">
                <a:latin typeface="Times New Roman"/>
                <a:cs typeface="Times New Roman"/>
              </a:rPr>
              <a:t> тому </a:t>
            </a:r>
            <a:r>
              <a:rPr sz="1800" spc="-10" dirty="0">
                <a:latin typeface="Times New Roman"/>
                <a:cs typeface="Times New Roman"/>
              </a:rPr>
              <a:t>подобное).</a:t>
            </a:r>
            <a:endParaRPr sz="1800">
              <a:latin typeface="Times New Roman"/>
              <a:cs typeface="Times New Roman"/>
            </a:endParaRPr>
          </a:p>
          <a:p>
            <a:pPr marL="355600" marR="543560" indent="-342900">
              <a:lnSpc>
                <a:spcPct val="80100"/>
              </a:lnSpc>
              <a:spcBef>
                <a:spcPts val="430"/>
              </a:spcBef>
              <a:buFont typeface="Arial"/>
              <a:buChar char="•"/>
              <a:tabLst>
                <a:tab pos="354965" algn="l"/>
                <a:tab pos="355600" algn="l"/>
              </a:tabLst>
            </a:pPr>
            <a:r>
              <a:rPr sz="1800" dirty="0">
                <a:latin typeface="Times New Roman"/>
                <a:cs typeface="Times New Roman"/>
              </a:rPr>
              <a:t>·</a:t>
            </a:r>
            <a:r>
              <a:rPr sz="1800" spc="400" dirty="0">
                <a:latin typeface="Times New Roman"/>
                <a:cs typeface="Times New Roman"/>
              </a:rPr>
              <a:t> </a:t>
            </a:r>
            <a:r>
              <a:rPr sz="1800" dirty="0">
                <a:latin typeface="Times New Roman"/>
                <a:cs typeface="Times New Roman"/>
              </a:rPr>
              <a:t>Строго</a:t>
            </a:r>
            <a:r>
              <a:rPr sz="1800" spc="-30" dirty="0">
                <a:latin typeface="Times New Roman"/>
                <a:cs typeface="Times New Roman"/>
              </a:rPr>
              <a:t> </a:t>
            </a:r>
            <a:r>
              <a:rPr sz="1800" dirty="0">
                <a:latin typeface="Times New Roman"/>
                <a:cs typeface="Times New Roman"/>
              </a:rPr>
              <a:t>обозначено,</a:t>
            </a:r>
            <a:r>
              <a:rPr sz="1800" spc="-20" dirty="0">
                <a:latin typeface="Times New Roman"/>
                <a:cs typeface="Times New Roman"/>
              </a:rPr>
              <a:t> </a:t>
            </a:r>
            <a:r>
              <a:rPr sz="1800" dirty="0">
                <a:latin typeface="Times New Roman"/>
                <a:cs typeface="Times New Roman"/>
              </a:rPr>
              <a:t>какие</a:t>
            </a:r>
            <a:r>
              <a:rPr sz="1800" spc="-25" dirty="0">
                <a:latin typeface="Times New Roman"/>
                <a:cs typeface="Times New Roman"/>
              </a:rPr>
              <a:t> </a:t>
            </a:r>
            <a:r>
              <a:rPr sz="1800" dirty="0">
                <a:latin typeface="Times New Roman"/>
                <a:cs typeface="Times New Roman"/>
              </a:rPr>
              <a:t>темы</a:t>
            </a:r>
            <a:r>
              <a:rPr sz="1800" spc="-35" dirty="0">
                <a:latin typeface="Times New Roman"/>
                <a:cs typeface="Times New Roman"/>
              </a:rPr>
              <a:t> </a:t>
            </a:r>
            <a:r>
              <a:rPr sz="1800" dirty="0">
                <a:latin typeface="Times New Roman"/>
                <a:cs typeface="Times New Roman"/>
              </a:rPr>
              <a:t>должны</a:t>
            </a:r>
            <a:r>
              <a:rPr sz="1800" spc="-30" dirty="0">
                <a:latin typeface="Times New Roman"/>
                <a:cs typeface="Times New Roman"/>
              </a:rPr>
              <a:t> </a:t>
            </a:r>
            <a:r>
              <a:rPr sz="1800" dirty="0">
                <a:latin typeface="Times New Roman"/>
                <a:cs typeface="Times New Roman"/>
              </a:rPr>
              <a:t>освоить</a:t>
            </a:r>
            <a:r>
              <a:rPr sz="1800" spc="-30" dirty="0">
                <a:latin typeface="Times New Roman"/>
                <a:cs typeface="Times New Roman"/>
              </a:rPr>
              <a:t> </a:t>
            </a:r>
            <a:r>
              <a:rPr sz="1800" dirty="0">
                <a:latin typeface="Times New Roman"/>
                <a:cs typeface="Times New Roman"/>
              </a:rPr>
              <a:t>дети</a:t>
            </a:r>
            <a:r>
              <a:rPr sz="1800" spc="-30" dirty="0">
                <a:latin typeface="Times New Roman"/>
                <a:cs typeface="Times New Roman"/>
              </a:rPr>
              <a:t> </a:t>
            </a:r>
            <a:r>
              <a:rPr sz="1800" dirty="0">
                <a:latin typeface="Times New Roman"/>
                <a:cs typeface="Times New Roman"/>
              </a:rPr>
              <a:t>в</a:t>
            </a:r>
            <a:r>
              <a:rPr sz="1800" spc="-15" dirty="0">
                <a:latin typeface="Times New Roman"/>
                <a:cs typeface="Times New Roman"/>
              </a:rPr>
              <a:t> </a:t>
            </a:r>
            <a:r>
              <a:rPr sz="1800" dirty="0">
                <a:latin typeface="Times New Roman"/>
                <a:cs typeface="Times New Roman"/>
              </a:rPr>
              <a:t>определённый</a:t>
            </a:r>
            <a:r>
              <a:rPr sz="1800" spc="-25" dirty="0">
                <a:latin typeface="Times New Roman"/>
                <a:cs typeface="Times New Roman"/>
              </a:rPr>
              <a:t> год </a:t>
            </a:r>
            <a:r>
              <a:rPr sz="1800" dirty="0">
                <a:latin typeface="Times New Roman"/>
                <a:cs typeface="Times New Roman"/>
              </a:rPr>
              <a:t>обучения.</a:t>
            </a:r>
            <a:r>
              <a:rPr sz="1800" spc="-55" dirty="0">
                <a:latin typeface="Times New Roman"/>
                <a:cs typeface="Times New Roman"/>
              </a:rPr>
              <a:t> </a:t>
            </a:r>
            <a:r>
              <a:rPr sz="1800" dirty="0">
                <a:latin typeface="Times New Roman"/>
                <a:cs typeface="Times New Roman"/>
              </a:rPr>
              <a:t>Содержание</a:t>
            </a:r>
            <a:r>
              <a:rPr sz="1800" spc="-45" dirty="0">
                <a:latin typeface="Times New Roman"/>
                <a:cs typeface="Times New Roman"/>
              </a:rPr>
              <a:t> </a:t>
            </a:r>
            <a:r>
              <a:rPr sz="1800" dirty="0">
                <a:latin typeface="Times New Roman"/>
                <a:cs typeface="Times New Roman"/>
              </a:rPr>
              <a:t>тем</a:t>
            </a:r>
            <a:r>
              <a:rPr sz="1800" spc="-35" dirty="0">
                <a:latin typeface="Times New Roman"/>
                <a:cs typeface="Times New Roman"/>
              </a:rPr>
              <a:t> </a:t>
            </a:r>
            <a:r>
              <a:rPr sz="1800" dirty="0">
                <a:latin typeface="Times New Roman"/>
                <a:cs typeface="Times New Roman"/>
              </a:rPr>
              <a:t>по</a:t>
            </a:r>
            <a:r>
              <a:rPr sz="1800" spc="-40" dirty="0">
                <a:latin typeface="Times New Roman"/>
                <a:cs typeface="Times New Roman"/>
              </a:rPr>
              <a:t> </a:t>
            </a:r>
            <a:r>
              <a:rPr sz="1800" dirty="0">
                <a:latin typeface="Times New Roman"/>
                <a:cs typeface="Times New Roman"/>
              </a:rPr>
              <a:t>новому</a:t>
            </a:r>
            <a:r>
              <a:rPr sz="1800" spc="-25" dirty="0">
                <a:latin typeface="Times New Roman"/>
                <a:cs typeface="Times New Roman"/>
              </a:rPr>
              <a:t> </a:t>
            </a:r>
            <a:r>
              <a:rPr sz="1800" dirty="0">
                <a:latin typeface="Times New Roman"/>
                <a:cs typeface="Times New Roman"/>
              </a:rPr>
              <a:t>ФГОС</a:t>
            </a:r>
            <a:r>
              <a:rPr sz="1800" spc="-40" dirty="0">
                <a:latin typeface="Times New Roman"/>
                <a:cs typeface="Times New Roman"/>
              </a:rPr>
              <a:t> </a:t>
            </a:r>
            <a:r>
              <a:rPr sz="1800" dirty="0">
                <a:latin typeface="Times New Roman"/>
                <a:cs typeface="Times New Roman"/>
              </a:rPr>
              <a:t>не</a:t>
            </a:r>
            <a:r>
              <a:rPr sz="1800" spc="-35" dirty="0">
                <a:latin typeface="Times New Roman"/>
                <a:cs typeface="Times New Roman"/>
              </a:rPr>
              <a:t> </a:t>
            </a:r>
            <a:r>
              <a:rPr sz="1800" spc="-10" dirty="0">
                <a:latin typeface="Times New Roman"/>
                <a:cs typeface="Times New Roman"/>
              </a:rPr>
              <a:t>рекомендовано</a:t>
            </a:r>
            <a:r>
              <a:rPr sz="1800" spc="-30" dirty="0">
                <a:latin typeface="Times New Roman"/>
                <a:cs typeface="Times New Roman"/>
              </a:rPr>
              <a:t> </a:t>
            </a:r>
            <a:r>
              <a:rPr sz="1800" dirty="0">
                <a:latin typeface="Times New Roman"/>
                <a:cs typeface="Times New Roman"/>
              </a:rPr>
              <a:t>менять</a:t>
            </a:r>
            <a:r>
              <a:rPr sz="1800" spc="-35" dirty="0">
                <a:latin typeface="Times New Roman"/>
                <a:cs typeface="Times New Roman"/>
              </a:rPr>
              <a:t> </a:t>
            </a:r>
            <a:r>
              <a:rPr sz="1800" spc="-10" dirty="0">
                <a:latin typeface="Times New Roman"/>
                <a:cs typeface="Times New Roman"/>
              </a:rPr>
              <a:t>местами </a:t>
            </a:r>
            <a:r>
              <a:rPr sz="1800" dirty="0">
                <a:latin typeface="Times New Roman"/>
                <a:cs typeface="Times New Roman"/>
              </a:rPr>
              <a:t>(ранее</a:t>
            </a:r>
            <a:r>
              <a:rPr sz="1800" spc="-30" dirty="0">
                <a:latin typeface="Times New Roman"/>
                <a:cs typeface="Times New Roman"/>
              </a:rPr>
              <a:t> </a:t>
            </a:r>
            <a:r>
              <a:rPr sz="1800" dirty="0">
                <a:latin typeface="Times New Roman"/>
                <a:cs typeface="Times New Roman"/>
              </a:rPr>
              <a:t>это</a:t>
            </a:r>
            <a:r>
              <a:rPr sz="1800" spc="-25" dirty="0">
                <a:latin typeface="Times New Roman"/>
                <a:cs typeface="Times New Roman"/>
              </a:rPr>
              <a:t> </a:t>
            </a:r>
            <a:r>
              <a:rPr sz="1800" spc="-10" dirty="0">
                <a:latin typeface="Times New Roman"/>
                <a:cs typeface="Times New Roman"/>
              </a:rPr>
              <a:t>допускалось).</a:t>
            </a:r>
            <a:endParaRPr sz="1800">
              <a:latin typeface="Times New Roman"/>
              <a:cs typeface="Times New Roman"/>
            </a:endParaRPr>
          </a:p>
          <a:p>
            <a:pPr marL="355600" marR="139700" indent="-342900">
              <a:lnSpc>
                <a:spcPct val="80000"/>
              </a:lnSpc>
              <a:spcBef>
                <a:spcPts val="430"/>
              </a:spcBef>
              <a:buFont typeface="Arial"/>
              <a:buChar char="•"/>
              <a:tabLst>
                <a:tab pos="354965" algn="l"/>
                <a:tab pos="355600" algn="l"/>
              </a:tabLst>
            </a:pPr>
            <a:r>
              <a:rPr sz="1800" dirty="0">
                <a:latin typeface="Times New Roman"/>
                <a:cs typeface="Times New Roman"/>
              </a:rPr>
              <a:t>·</a:t>
            </a:r>
            <a:r>
              <a:rPr sz="1800" spc="420" dirty="0">
                <a:latin typeface="Times New Roman"/>
                <a:cs typeface="Times New Roman"/>
              </a:rPr>
              <a:t> </a:t>
            </a:r>
            <a:r>
              <a:rPr sz="1800" dirty="0">
                <a:latin typeface="Times New Roman"/>
                <a:cs typeface="Times New Roman"/>
              </a:rPr>
              <a:t>Учитываются</a:t>
            </a:r>
            <a:r>
              <a:rPr sz="1800" spc="-10" dirty="0">
                <a:latin typeface="Times New Roman"/>
                <a:cs typeface="Times New Roman"/>
              </a:rPr>
              <a:t> </a:t>
            </a:r>
            <a:r>
              <a:rPr sz="1800" dirty="0">
                <a:latin typeface="Times New Roman"/>
                <a:cs typeface="Times New Roman"/>
              </a:rPr>
              <a:t>возрастные</a:t>
            </a:r>
            <a:r>
              <a:rPr sz="1800" spc="-20" dirty="0">
                <a:latin typeface="Times New Roman"/>
                <a:cs typeface="Times New Roman"/>
              </a:rPr>
              <a:t> </a:t>
            </a:r>
            <a:r>
              <a:rPr sz="1800" dirty="0">
                <a:latin typeface="Times New Roman"/>
                <a:cs typeface="Times New Roman"/>
              </a:rPr>
              <a:t>и</a:t>
            </a:r>
            <a:r>
              <a:rPr sz="1800" spc="-15" dirty="0">
                <a:latin typeface="Times New Roman"/>
                <a:cs typeface="Times New Roman"/>
              </a:rPr>
              <a:t> </a:t>
            </a:r>
            <a:r>
              <a:rPr sz="1800" dirty="0">
                <a:latin typeface="Times New Roman"/>
                <a:cs typeface="Times New Roman"/>
              </a:rPr>
              <a:t>психологические</a:t>
            </a:r>
            <a:r>
              <a:rPr sz="1800" spc="-30" dirty="0">
                <a:latin typeface="Times New Roman"/>
                <a:cs typeface="Times New Roman"/>
              </a:rPr>
              <a:t> </a:t>
            </a:r>
            <a:r>
              <a:rPr sz="1800" dirty="0">
                <a:latin typeface="Times New Roman"/>
                <a:cs typeface="Times New Roman"/>
              </a:rPr>
              <a:t>особенности</a:t>
            </a:r>
            <a:r>
              <a:rPr sz="1800" spc="-15" dirty="0">
                <a:latin typeface="Times New Roman"/>
                <a:cs typeface="Times New Roman"/>
              </a:rPr>
              <a:t> </a:t>
            </a:r>
            <a:r>
              <a:rPr sz="1800" spc="-10" dirty="0">
                <a:latin typeface="Times New Roman"/>
                <a:cs typeface="Times New Roman"/>
              </a:rPr>
              <a:t>учеников</a:t>
            </a:r>
            <a:r>
              <a:rPr sz="1800" spc="-40" dirty="0">
                <a:latin typeface="Times New Roman"/>
                <a:cs typeface="Times New Roman"/>
              </a:rPr>
              <a:t> </a:t>
            </a:r>
            <a:r>
              <a:rPr sz="1800" dirty="0">
                <a:latin typeface="Times New Roman"/>
                <a:cs typeface="Times New Roman"/>
              </a:rPr>
              <a:t>всех</a:t>
            </a:r>
            <a:r>
              <a:rPr sz="1800" spc="-15" dirty="0">
                <a:latin typeface="Times New Roman"/>
                <a:cs typeface="Times New Roman"/>
              </a:rPr>
              <a:t> </a:t>
            </a:r>
            <a:r>
              <a:rPr sz="1800" spc="-10" dirty="0">
                <a:latin typeface="Times New Roman"/>
                <a:cs typeface="Times New Roman"/>
              </a:rPr>
              <a:t>классов. Главное,</a:t>
            </a:r>
            <a:r>
              <a:rPr sz="1800" spc="-65" dirty="0">
                <a:latin typeface="Times New Roman"/>
                <a:cs typeface="Times New Roman"/>
              </a:rPr>
              <a:t> </a:t>
            </a:r>
            <a:r>
              <a:rPr sz="1800" dirty="0">
                <a:latin typeface="Times New Roman"/>
                <a:cs typeface="Times New Roman"/>
              </a:rPr>
              <a:t>чтобы</a:t>
            </a:r>
            <a:r>
              <a:rPr sz="1800" spc="-35" dirty="0">
                <a:latin typeface="Times New Roman"/>
                <a:cs typeface="Times New Roman"/>
              </a:rPr>
              <a:t> </a:t>
            </a:r>
            <a:r>
              <a:rPr sz="1800" dirty="0">
                <a:latin typeface="Times New Roman"/>
                <a:cs typeface="Times New Roman"/>
              </a:rPr>
              <a:t>ребята</a:t>
            </a:r>
            <a:r>
              <a:rPr sz="1800" spc="-45" dirty="0">
                <a:latin typeface="Times New Roman"/>
                <a:cs typeface="Times New Roman"/>
              </a:rPr>
              <a:t> </a:t>
            </a:r>
            <a:r>
              <a:rPr sz="1800" dirty="0">
                <a:latin typeface="Times New Roman"/>
                <a:cs typeface="Times New Roman"/>
              </a:rPr>
              <a:t>не</a:t>
            </a:r>
            <a:r>
              <a:rPr sz="1800" spc="-35" dirty="0">
                <a:latin typeface="Times New Roman"/>
                <a:cs typeface="Times New Roman"/>
              </a:rPr>
              <a:t> </a:t>
            </a:r>
            <a:r>
              <a:rPr sz="1800" dirty="0">
                <a:latin typeface="Times New Roman"/>
                <a:cs typeface="Times New Roman"/>
              </a:rPr>
              <a:t>были</a:t>
            </a:r>
            <a:r>
              <a:rPr sz="1800" spc="-30" dirty="0">
                <a:latin typeface="Times New Roman"/>
                <a:cs typeface="Times New Roman"/>
              </a:rPr>
              <a:t> </a:t>
            </a:r>
            <a:r>
              <a:rPr sz="1800" dirty="0">
                <a:latin typeface="Times New Roman"/>
                <a:cs typeface="Times New Roman"/>
              </a:rPr>
              <a:t>перегружены.</a:t>
            </a:r>
            <a:r>
              <a:rPr sz="1800" spc="-65" dirty="0">
                <a:latin typeface="Times New Roman"/>
                <a:cs typeface="Times New Roman"/>
              </a:rPr>
              <a:t> </a:t>
            </a:r>
            <a:r>
              <a:rPr sz="1800" dirty="0">
                <a:latin typeface="Times New Roman"/>
                <a:cs typeface="Times New Roman"/>
              </a:rPr>
              <a:t>Кроме</a:t>
            </a:r>
            <a:r>
              <a:rPr sz="1800" spc="-30" dirty="0">
                <a:latin typeface="Times New Roman"/>
                <a:cs typeface="Times New Roman"/>
              </a:rPr>
              <a:t> </a:t>
            </a:r>
            <a:r>
              <a:rPr sz="1800" dirty="0">
                <a:latin typeface="Times New Roman"/>
                <a:cs typeface="Times New Roman"/>
              </a:rPr>
              <a:t>того,</a:t>
            </a:r>
            <a:r>
              <a:rPr sz="1800" spc="-35" dirty="0">
                <a:latin typeface="Times New Roman"/>
                <a:cs typeface="Times New Roman"/>
              </a:rPr>
              <a:t> </a:t>
            </a:r>
            <a:r>
              <a:rPr sz="1800" dirty="0">
                <a:latin typeface="Times New Roman"/>
                <a:cs typeface="Times New Roman"/>
              </a:rPr>
              <a:t>в</a:t>
            </a:r>
            <a:r>
              <a:rPr sz="1800" spc="-35" dirty="0">
                <a:latin typeface="Times New Roman"/>
                <a:cs typeface="Times New Roman"/>
              </a:rPr>
              <a:t> </a:t>
            </a:r>
            <a:r>
              <a:rPr sz="1800" spc="-10" dirty="0">
                <a:latin typeface="Times New Roman"/>
                <a:cs typeface="Times New Roman"/>
              </a:rPr>
              <a:t>последнем образовательном</a:t>
            </a:r>
            <a:r>
              <a:rPr sz="1800" spc="-25" dirty="0">
                <a:latin typeface="Times New Roman"/>
                <a:cs typeface="Times New Roman"/>
              </a:rPr>
              <a:t> </a:t>
            </a:r>
            <a:r>
              <a:rPr sz="1800" dirty="0">
                <a:latin typeface="Times New Roman"/>
                <a:cs typeface="Times New Roman"/>
              </a:rPr>
              <a:t>стандарте</a:t>
            </a:r>
            <a:r>
              <a:rPr sz="1800" spc="-45" dirty="0">
                <a:latin typeface="Times New Roman"/>
                <a:cs typeface="Times New Roman"/>
              </a:rPr>
              <a:t> </a:t>
            </a:r>
            <a:r>
              <a:rPr sz="1800" dirty="0">
                <a:latin typeface="Times New Roman"/>
                <a:cs typeface="Times New Roman"/>
              </a:rPr>
              <a:t>уточнено</a:t>
            </a:r>
            <a:r>
              <a:rPr sz="1800" spc="-50" dirty="0">
                <a:latin typeface="Times New Roman"/>
                <a:cs typeface="Times New Roman"/>
              </a:rPr>
              <a:t> </a:t>
            </a:r>
            <a:r>
              <a:rPr sz="1800" dirty="0">
                <a:latin typeface="Times New Roman"/>
                <a:cs typeface="Times New Roman"/>
              </a:rPr>
              <a:t>минимальное и</a:t>
            </a:r>
            <a:r>
              <a:rPr sz="1800" spc="-30" dirty="0">
                <a:latin typeface="Times New Roman"/>
                <a:cs typeface="Times New Roman"/>
              </a:rPr>
              <a:t> </a:t>
            </a:r>
            <a:r>
              <a:rPr sz="1800" dirty="0">
                <a:latin typeface="Times New Roman"/>
                <a:cs typeface="Times New Roman"/>
              </a:rPr>
              <a:t>максимальное</a:t>
            </a:r>
            <a:r>
              <a:rPr sz="1800" spc="-15" dirty="0">
                <a:latin typeface="Times New Roman"/>
                <a:cs typeface="Times New Roman"/>
              </a:rPr>
              <a:t> </a:t>
            </a:r>
            <a:r>
              <a:rPr sz="1800" spc="-10" dirty="0">
                <a:latin typeface="Times New Roman"/>
                <a:cs typeface="Times New Roman"/>
              </a:rPr>
              <a:t>количество</a:t>
            </a:r>
            <a:endParaRPr sz="1800">
              <a:latin typeface="Times New Roman"/>
              <a:cs typeface="Times New Roman"/>
            </a:endParaRPr>
          </a:p>
          <a:p>
            <a:pPr marL="355600" marR="5080">
              <a:lnSpc>
                <a:spcPct val="80000"/>
              </a:lnSpc>
              <a:spcBef>
                <a:spcPts val="5"/>
              </a:spcBef>
            </a:pPr>
            <a:r>
              <a:rPr sz="1800" dirty="0">
                <a:latin typeface="Times New Roman"/>
                <a:cs typeface="Times New Roman"/>
              </a:rPr>
              <a:t>часов,</a:t>
            </a:r>
            <a:r>
              <a:rPr sz="1800" spc="-30" dirty="0">
                <a:latin typeface="Times New Roman"/>
                <a:cs typeface="Times New Roman"/>
              </a:rPr>
              <a:t> </a:t>
            </a:r>
            <a:r>
              <a:rPr sz="1800" spc="-20" dirty="0">
                <a:latin typeface="Times New Roman"/>
                <a:cs typeface="Times New Roman"/>
              </a:rPr>
              <a:t>необходимых</a:t>
            </a:r>
            <a:r>
              <a:rPr sz="1800" spc="-10" dirty="0">
                <a:latin typeface="Times New Roman"/>
                <a:cs typeface="Times New Roman"/>
              </a:rPr>
              <a:t> </a:t>
            </a:r>
            <a:r>
              <a:rPr sz="1800" dirty="0">
                <a:latin typeface="Times New Roman"/>
                <a:cs typeface="Times New Roman"/>
              </a:rPr>
              <a:t>для</a:t>
            </a:r>
            <a:r>
              <a:rPr sz="1800" spc="-10" dirty="0">
                <a:latin typeface="Times New Roman"/>
                <a:cs typeface="Times New Roman"/>
              </a:rPr>
              <a:t> </a:t>
            </a:r>
            <a:r>
              <a:rPr sz="1800" dirty="0">
                <a:latin typeface="Times New Roman"/>
                <a:cs typeface="Times New Roman"/>
              </a:rPr>
              <a:t>полноценной</a:t>
            </a:r>
            <a:r>
              <a:rPr sz="1800" spc="10" dirty="0">
                <a:latin typeface="Times New Roman"/>
                <a:cs typeface="Times New Roman"/>
              </a:rPr>
              <a:t> </a:t>
            </a:r>
            <a:r>
              <a:rPr sz="1800" dirty="0">
                <a:latin typeface="Times New Roman"/>
                <a:cs typeface="Times New Roman"/>
              </a:rPr>
              <a:t>реализации</a:t>
            </a:r>
            <a:r>
              <a:rPr sz="1800" spc="-10" dirty="0">
                <a:latin typeface="Times New Roman"/>
                <a:cs typeface="Times New Roman"/>
              </a:rPr>
              <a:t> </a:t>
            </a:r>
            <a:r>
              <a:rPr sz="1800" dirty="0">
                <a:latin typeface="Times New Roman"/>
                <a:cs typeface="Times New Roman"/>
              </a:rPr>
              <a:t>основных</a:t>
            </a:r>
            <a:r>
              <a:rPr sz="1800" spc="-15" dirty="0">
                <a:latin typeface="Times New Roman"/>
                <a:cs typeface="Times New Roman"/>
              </a:rPr>
              <a:t> </a:t>
            </a:r>
            <a:r>
              <a:rPr sz="1800" spc="-10" dirty="0">
                <a:latin typeface="Times New Roman"/>
                <a:cs typeface="Times New Roman"/>
              </a:rPr>
              <a:t>образовательных </a:t>
            </a:r>
            <a:r>
              <a:rPr sz="1800" dirty="0">
                <a:latin typeface="Times New Roman"/>
                <a:cs typeface="Times New Roman"/>
              </a:rPr>
              <a:t>программ.</a:t>
            </a:r>
            <a:r>
              <a:rPr sz="1800" spc="-40" dirty="0">
                <a:latin typeface="Times New Roman"/>
                <a:cs typeface="Times New Roman"/>
              </a:rPr>
              <a:t> </a:t>
            </a:r>
            <a:r>
              <a:rPr sz="1800" dirty="0">
                <a:latin typeface="Times New Roman"/>
                <a:cs typeface="Times New Roman"/>
              </a:rPr>
              <a:t>Определено</a:t>
            </a:r>
            <a:r>
              <a:rPr sz="1800" spc="-30" dirty="0">
                <a:latin typeface="Times New Roman"/>
                <a:cs typeface="Times New Roman"/>
              </a:rPr>
              <a:t> </a:t>
            </a:r>
            <a:r>
              <a:rPr sz="1800" dirty="0">
                <a:latin typeface="Times New Roman"/>
                <a:cs typeface="Times New Roman"/>
              </a:rPr>
              <a:t>базовое</a:t>
            </a:r>
            <a:r>
              <a:rPr sz="1800" spc="-25" dirty="0">
                <a:latin typeface="Times New Roman"/>
                <a:cs typeface="Times New Roman"/>
              </a:rPr>
              <a:t> </a:t>
            </a:r>
            <a:r>
              <a:rPr sz="1800" dirty="0">
                <a:latin typeface="Times New Roman"/>
                <a:cs typeface="Times New Roman"/>
              </a:rPr>
              <a:t>содержание</a:t>
            </a:r>
            <a:r>
              <a:rPr sz="1800" spc="-35" dirty="0">
                <a:latin typeface="Times New Roman"/>
                <a:cs typeface="Times New Roman"/>
              </a:rPr>
              <a:t> </a:t>
            </a:r>
            <a:r>
              <a:rPr sz="1800" dirty="0">
                <a:latin typeface="Times New Roman"/>
                <a:cs typeface="Times New Roman"/>
              </a:rPr>
              <a:t>программы</a:t>
            </a:r>
            <a:r>
              <a:rPr sz="1800" spc="-35" dirty="0">
                <a:latin typeface="Times New Roman"/>
                <a:cs typeface="Times New Roman"/>
              </a:rPr>
              <a:t> </a:t>
            </a:r>
            <a:r>
              <a:rPr sz="1800" dirty="0">
                <a:latin typeface="Times New Roman"/>
                <a:cs typeface="Times New Roman"/>
              </a:rPr>
              <a:t>воспитания,</a:t>
            </a:r>
            <a:r>
              <a:rPr sz="1800" spc="-35" dirty="0">
                <a:latin typeface="Times New Roman"/>
                <a:cs typeface="Times New Roman"/>
              </a:rPr>
              <a:t> </a:t>
            </a:r>
            <a:r>
              <a:rPr sz="1800" dirty="0">
                <a:latin typeface="Times New Roman"/>
                <a:cs typeface="Times New Roman"/>
              </a:rPr>
              <a:t>уточнены</a:t>
            </a:r>
            <a:r>
              <a:rPr sz="1800" spc="-50" dirty="0">
                <a:latin typeface="Times New Roman"/>
                <a:cs typeface="Times New Roman"/>
              </a:rPr>
              <a:t> </a:t>
            </a:r>
            <a:r>
              <a:rPr sz="1800" spc="-10" dirty="0">
                <a:latin typeface="Times New Roman"/>
                <a:cs typeface="Times New Roman"/>
              </a:rPr>
              <a:t>задачи </a:t>
            </a:r>
            <a:r>
              <a:rPr sz="1800" dirty="0">
                <a:latin typeface="Times New Roman"/>
                <a:cs typeface="Times New Roman"/>
              </a:rPr>
              <a:t>и</a:t>
            </a:r>
            <a:r>
              <a:rPr sz="1800" spc="-10" dirty="0">
                <a:latin typeface="Times New Roman"/>
                <a:cs typeface="Times New Roman"/>
              </a:rPr>
              <a:t> </a:t>
            </a:r>
            <a:r>
              <a:rPr sz="1800" dirty="0">
                <a:latin typeface="Times New Roman"/>
                <a:cs typeface="Times New Roman"/>
              </a:rPr>
              <a:t>условия</a:t>
            </a:r>
            <a:r>
              <a:rPr sz="1800" spc="-35" dirty="0">
                <a:latin typeface="Times New Roman"/>
                <a:cs typeface="Times New Roman"/>
              </a:rPr>
              <a:t> </a:t>
            </a:r>
            <a:r>
              <a:rPr sz="1800" dirty="0">
                <a:latin typeface="Times New Roman"/>
                <a:cs typeface="Times New Roman"/>
              </a:rPr>
              <a:t>программы</a:t>
            </a:r>
            <a:r>
              <a:rPr sz="1800" spc="-20" dirty="0">
                <a:latin typeface="Times New Roman"/>
                <a:cs typeface="Times New Roman"/>
              </a:rPr>
              <a:t> </a:t>
            </a:r>
            <a:r>
              <a:rPr sz="1800" spc="-10" dirty="0">
                <a:latin typeface="Times New Roman"/>
                <a:cs typeface="Times New Roman"/>
              </a:rPr>
              <a:t>коррекционной</a:t>
            </a:r>
            <a:r>
              <a:rPr sz="1800" spc="10" dirty="0">
                <a:latin typeface="Times New Roman"/>
                <a:cs typeface="Times New Roman"/>
              </a:rPr>
              <a:t> </a:t>
            </a:r>
            <a:r>
              <a:rPr sz="1800" dirty="0">
                <a:latin typeface="Times New Roman"/>
                <a:cs typeface="Times New Roman"/>
              </a:rPr>
              <a:t>работы</a:t>
            </a:r>
            <a:r>
              <a:rPr sz="1800" spc="-20" dirty="0">
                <a:latin typeface="Times New Roman"/>
                <a:cs typeface="Times New Roman"/>
              </a:rPr>
              <a:t> </a:t>
            </a:r>
            <a:r>
              <a:rPr sz="1800" dirty="0">
                <a:latin typeface="Times New Roman"/>
                <a:cs typeface="Times New Roman"/>
              </a:rPr>
              <a:t>с</a:t>
            </a:r>
            <a:r>
              <a:rPr sz="1800" spc="5" dirty="0">
                <a:latin typeface="Times New Roman"/>
                <a:cs typeface="Times New Roman"/>
              </a:rPr>
              <a:t> </a:t>
            </a:r>
            <a:r>
              <a:rPr sz="1800" dirty="0">
                <a:latin typeface="Times New Roman"/>
                <a:cs typeface="Times New Roman"/>
              </a:rPr>
              <a:t>детьми</a:t>
            </a:r>
            <a:r>
              <a:rPr sz="1800" spc="-20" dirty="0">
                <a:latin typeface="Times New Roman"/>
                <a:cs typeface="Times New Roman"/>
              </a:rPr>
              <a:t> </a:t>
            </a:r>
            <a:r>
              <a:rPr sz="1800" dirty="0">
                <a:latin typeface="Times New Roman"/>
                <a:cs typeface="Times New Roman"/>
              </a:rPr>
              <a:t>с </a:t>
            </a:r>
            <a:r>
              <a:rPr sz="1800" spc="-20" dirty="0">
                <a:latin typeface="Times New Roman"/>
                <a:cs typeface="Times New Roman"/>
              </a:rPr>
              <a:t>ОВЗ.</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0"/>
            <a:ext cx="8191474" cy="6072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3525" y="478358"/>
            <a:ext cx="6080760" cy="697230"/>
          </a:xfrm>
          <a:prstGeom prst="rect">
            <a:avLst/>
          </a:prstGeom>
        </p:spPr>
        <p:txBody>
          <a:bodyPr vert="horz" wrap="square" lIns="0" tIns="13335" rIns="0" bIns="0" rtlCol="0">
            <a:spAutoFit/>
          </a:bodyPr>
          <a:lstStyle/>
          <a:p>
            <a:pPr marL="12700">
              <a:lnSpc>
                <a:spcPct val="100000"/>
              </a:lnSpc>
              <a:spcBef>
                <a:spcPts val="105"/>
              </a:spcBef>
            </a:pPr>
            <a:r>
              <a:rPr sz="4400" spc="15" dirty="0">
                <a:solidFill>
                  <a:srgbClr val="C00000"/>
                </a:solidFill>
              </a:rPr>
              <a:t>РЕГ</a:t>
            </a:r>
            <a:r>
              <a:rPr sz="4400" spc="-570" dirty="0">
                <a:solidFill>
                  <a:srgbClr val="C00000"/>
                </a:solidFill>
              </a:rPr>
              <a:t>У</a:t>
            </a:r>
            <a:r>
              <a:rPr sz="4400" spc="10" dirty="0">
                <a:solidFill>
                  <a:srgbClr val="C00000"/>
                </a:solidFill>
              </a:rPr>
              <a:t>ЛЯТИВНЫ</a:t>
            </a:r>
            <a:r>
              <a:rPr sz="4400" spc="15" dirty="0">
                <a:solidFill>
                  <a:srgbClr val="C00000"/>
                </a:solidFill>
              </a:rPr>
              <a:t>Е</a:t>
            </a:r>
            <a:r>
              <a:rPr sz="4400" spc="-200" dirty="0">
                <a:solidFill>
                  <a:srgbClr val="C00000"/>
                </a:solidFill>
              </a:rPr>
              <a:t> </a:t>
            </a:r>
            <a:r>
              <a:rPr sz="4400" spc="-105" dirty="0">
                <a:solidFill>
                  <a:srgbClr val="C00000"/>
                </a:solidFill>
              </a:rPr>
              <a:t>УУД</a:t>
            </a:r>
            <a:endParaRPr sz="4400">
              <a:solidFill>
                <a:srgbClr val="C00000"/>
              </a:solidFill>
            </a:endParaRPr>
          </a:p>
        </p:txBody>
      </p:sp>
      <p:pic>
        <p:nvPicPr>
          <p:cNvPr id="3" name="object 3"/>
          <p:cNvPicPr/>
          <p:nvPr/>
        </p:nvPicPr>
        <p:blipFill>
          <a:blip r:embed="rId2" cstate="print"/>
          <a:stretch>
            <a:fillRect/>
          </a:stretch>
        </p:blipFill>
        <p:spPr>
          <a:xfrm>
            <a:off x="580721" y="1371600"/>
            <a:ext cx="8106078" cy="5029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6642" y="478358"/>
            <a:ext cx="6894830" cy="697230"/>
          </a:xfrm>
          <a:prstGeom prst="rect">
            <a:avLst/>
          </a:prstGeom>
        </p:spPr>
        <p:txBody>
          <a:bodyPr vert="horz" wrap="square" lIns="0" tIns="13335" rIns="0" bIns="0" rtlCol="0">
            <a:spAutoFit/>
          </a:bodyPr>
          <a:lstStyle/>
          <a:p>
            <a:pPr marL="12700">
              <a:lnSpc>
                <a:spcPct val="100000"/>
              </a:lnSpc>
              <a:spcBef>
                <a:spcPts val="105"/>
              </a:spcBef>
            </a:pPr>
            <a:r>
              <a:rPr sz="4400" spc="-40" dirty="0">
                <a:solidFill>
                  <a:srgbClr val="C00000"/>
                </a:solidFill>
              </a:rPr>
              <a:t>ПОЗНАВАТЕЛЬНЫЕ</a:t>
            </a:r>
            <a:r>
              <a:rPr sz="4400" spc="-204" dirty="0">
                <a:solidFill>
                  <a:srgbClr val="C00000"/>
                </a:solidFill>
              </a:rPr>
              <a:t> </a:t>
            </a:r>
            <a:r>
              <a:rPr sz="4400" spc="-110" dirty="0">
                <a:solidFill>
                  <a:srgbClr val="C00000"/>
                </a:solidFill>
              </a:rPr>
              <a:t>УУД</a:t>
            </a:r>
            <a:endParaRPr sz="4400">
              <a:solidFill>
                <a:srgbClr val="C00000"/>
              </a:solidFill>
            </a:endParaRPr>
          </a:p>
        </p:txBody>
      </p:sp>
      <p:pic>
        <p:nvPicPr>
          <p:cNvPr id="3" name="object 3"/>
          <p:cNvPicPr/>
          <p:nvPr/>
        </p:nvPicPr>
        <p:blipFill>
          <a:blip r:embed="rId2" cstate="print"/>
          <a:stretch>
            <a:fillRect/>
          </a:stretch>
        </p:blipFill>
        <p:spPr>
          <a:xfrm>
            <a:off x="634097" y="1905750"/>
            <a:ext cx="8052702" cy="409943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425" y="478358"/>
            <a:ext cx="7773670" cy="697230"/>
          </a:xfrm>
          <a:prstGeom prst="rect">
            <a:avLst/>
          </a:prstGeom>
        </p:spPr>
        <p:txBody>
          <a:bodyPr vert="horz" wrap="square" lIns="0" tIns="13335" rIns="0" bIns="0" rtlCol="0">
            <a:spAutoFit/>
          </a:bodyPr>
          <a:lstStyle/>
          <a:p>
            <a:pPr marL="12700">
              <a:lnSpc>
                <a:spcPct val="100000"/>
              </a:lnSpc>
              <a:spcBef>
                <a:spcPts val="105"/>
              </a:spcBef>
            </a:pPr>
            <a:r>
              <a:rPr sz="4400" spc="-25" dirty="0">
                <a:solidFill>
                  <a:srgbClr val="C00000"/>
                </a:solidFill>
              </a:rPr>
              <a:t>КОММУНИКАТИВНЫЕ</a:t>
            </a:r>
            <a:r>
              <a:rPr sz="4400" spc="-190" dirty="0">
                <a:solidFill>
                  <a:srgbClr val="C00000"/>
                </a:solidFill>
              </a:rPr>
              <a:t> </a:t>
            </a:r>
            <a:r>
              <a:rPr sz="4400" spc="-105" dirty="0">
                <a:solidFill>
                  <a:srgbClr val="C00000"/>
                </a:solidFill>
              </a:rPr>
              <a:t>УУД</a:t>
            </a:r>
            <a:endParaRPr sz="4400">
              <a:solidFill>
                <a:srgbClr val="C00000"/>
              </a:solidFill>
            </a:endParaRPr>
          </a:p>
        </p:txBody>
      </p:sp>
      <p:pic>
        <p:nvPicPr>
          <p:cNvPr id="3" name="object 3"/>
          <p:cNvPicPr/>
          <p:nvPr/>
        </p:nvPicPr>
        <p:blipFill>
          <a:blip r:embed="rId2" cstate="print">
            <a:clrChange>
              <a:clrFrom>
                <a:srgbClr val="FFFFFF"/>
              </a:clrFrom>
              <a:clrTo>
                <a:srgbClr val="FFFFFF">
                  <a:alpha val="0"/>
                </a:srgbClr>
              </a:clrTo>
            </a:clrChange>
          </a:blip>
          <a:stretch>
            <a:fillRect/>
          </a:stretch>
        </p:blipFill>
        <p:spPr>
          <a:xfrm>
            <a:off x="457200" y="1447800"/>
            <a:ext cx="8229600" cy="5029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7005" y="478358"/>
            <a:ext cx="2192020" cy="697230"/>
          </a:xfrm>
          <a:prstGeom prst="rect">
            <a:avLst/>
          </a:prstGeom>
        </p:spPr>
        <p:txBody>
          <a:bodyPr vert="horz" wrap="square" lIns="0" tIns="13335" rIns="0" bIns="0" rtlCol="0">
            <a:spAutoFit/>
          </a:bodyPr>
          <a:lstStyle/>
          <a:p>
            <a:pPr marL="12700">
              <a:lnSpc>
                <a:spcPct val="100000"/>
              </a:lnSpc>
              <a:spcBef>
                <a:spcPts val="105"/>
              </a:spcBef>
            </a:pPr>
            <a:r>
              <a:rPr sz="4400" spc="-45" dirty="0">
                <a:solidFill>
                  <a:srgbClr val="C00000"/>
                </a:solidFill>
              </a:rPr>
              <a:t>ВАЖНО</a:t>
            </a:r>
            <a:endParaRPr sz="4400">
              <a:solidFill>
                <a:srgbClr val="C00000"/>
              </a:solidFill>
            </a:endParaRPr>
          </a:p>
        </p:txBody>
      </p:sp>
      <p:sp>
        <p:nvSpPr>
          <p:cNvPr id="3" name="object 3"/>
          <p:cNvSpPr txBox="1"/>
          <p:nvPr/>
        </p:nvSpPr>
        <p:spPr>
          <a:xfrm>
            <a:off x="535940" y="1546301"/>
            <a:ext cx="7891780" cy="4141470"/>
          </a:xfrm>
          <a:prstGeom prst="rect">
            <a:avLst/>
          </a:prstGeom>
        </p:spPr>
        <p:txBody>
          <a:bodyPr vert="horz" wrap="square" lIns="0" tIns="88265" rIns="0" bIns="0" rtlCol="0">
            <a:spAutoFit/>
          </a:bodyPr>
          <a:lstStyle/>
          <a:p>
            <a:pPr marL="355600" marR="5080" indent="-342900" algn="just">
              <a:lnSpc>
                <a:spcPct val="80000"/>
              </a:lnSpc>
              <a:spcBef>
                <a:spcPts val="695"/>
              </a:spcBef>
              <a:buFont typeface="Arial"/>
              <a:buChar char="•"/>
              <a:tabLst>
                <a:tab pos="354965" algn="l"/>
                <a:tab pos="355600" algn="l"/>
              </a:tabLst>
            </a:pPr>
            <a:r>
              <a:rPr sz="2500" dirty="0">
                <a:latin typeface="Times New Roman"/>
                <a:cs typeface="Times New Roman"/>
              </a:rPr>
              <a:t>ФГОС</a:t>
            </a:r>
            <a:r>
              <a:rPr sz="2500" spc="-70" dirty="0">
                <a:latin typeface="Times New Roman"/>
                <a:cs typeface="Times New Roman"/>
              </a:rPr>
              <a:t> </a:t>
            </a:r>
            <a:r>
              <a:rPr sz="2500" dirty="0">
                <a:latin typeface="Times New Roman"/>
                <a:cs typeface="Times New Roman"/>
              </a:rPr>
              <a:t>важны</a:t>
            </a:r>
            <a:r>
              <a:rPr sz="2500" spc="-55" dirty="0">
                <a:latin typeface="Times New Roman"/>
                <a:cs typeface="Times New Roman"/>
              </a:rPr>
              <a:t> </a:t>
            </a:r>
            <a:r>
              <a:rPr sz="2500" dirty="0">
                <a:latin typeface="Times New Roman"/>
                <a:cs typeface="Times New Roman"/>
              </a:rPr>
              <a:t>как</a:t>
            </a:r>
            <a:r>
              <a:rPr sz="2500" spc="-60" dirty="0">
                <a:latin typeface="Times New Roman"/>
                <a:cs typeface="Times New Roman"/>
              </a:rPr>
              <a:t> </a:t>
            </a:r>
            <a:r>
              <a:rPr sz="2500" dirty="0">
                <a:latin typeface="Times New Roman"/>
                <a:cs typeface="Times New Roman"/>
              </a:rPr>
              <a:t>для</a:t>
            </a:r>
            <a:r>
              <a:rPr sz="2500" spc="-65" dirty="0">
                <a:latin typeface="Times New Roman"/>
                <a:cs typeface="Times New Roman"/>
              </a:rPr>
              <a:t> </a:t>
            </a:r>
            <a:r>
              <a:rPr sz="2500" spc="-20" dirty="0">
                <a:latin typeface="Times New Roman"/>
                <a:cs typeface="Times New Roman"/>
              </a:rPr>
              <a:t>педагогов,</a:t>
            </a:r>
            <a:r>
              <a:rPr sz="2500" spc="-40" dirty="0">
                <a:latin typeface="Times New Roman"/>
                <a:cs typeface="Times New Roman"/>
              </a:rPr>
              <a:t> </a:t>
            </a:r>
            <a:r>
              <a:rPr sz="2500" dirty="0">
                <a:latin typeface="Times New Roman"/>
                <a:cs typeface="Times New Roman"/>
              </a:rPr>
              <a:t>так</a:t>
            </a:r>
            <a:r>
              <a:rPr sz="2500" spc="-70" dirty="0">
                <a:latin typeface="Times New Roman"/>
                <a:cs typeface="Times New Roman"/>
              </a:rPr>
              <a:t> </a:t>
            </a:r>
            <a:r>
              <a:rPr sz="2500" dirty="0">
                <a:latin typeface="Times New Roman"/>
                <a:cs typeface="Times New Roman"/>
              </a:rPr>
              <a:t>и</a:t>
            </a:r>
            <a:r>
              <a:rPr sz="2500" spc="-70" dirty="0">
                <a:latin typeface="Times New Roman"/>
                <a:cs typeface="Times New Roman"/>
              </a:rPr>
              <a:t> </a:t>
            </a:r>
            <a:r>
              <a:rPr sz="2500" dirty="0">
                <a:latin typeface="Times New Roman"/>
                <a:cs typeface="Times New Roman"/>
              </a:rPr>
              <a:t>для</a:t>
            </a:r>
            <a:r>
              <a:rPr sz="2500" spc="-65" dirty="0">
                <a:latin typeface="Times New Roman"/>
                <a:cs typeface="Times New Roman"/>
              </a:rPr>
              <a:t> </a:t>
            </a:r>
            <a:r>
              <a:rPr sz="2500" spc="-10" dirty="0">
                <a:latin typeface="Times New Roman"/>
                <a:cs typeface="Times New Roman"/>
              </a:rPr>
              <a:t>школьников. </a:t>
            </a:r>
            <a:r>
              <a:rPr sz="2500" dirty="0">
                <a:latin typeface="Times New Roman"/>
                <a:cs typeface="Times New Roman"/>
              </a:rPr>
              <a:t>На</a:t>
            </a:r>
            <a:r>
              <a:rPr sz="2500" spc="-50" dirty="0">
                <a:latin typeface="Times New Roman"/>
                <a:cs typeface="Times New Roman"/>
              </a:rPr>
              <a:t> </a:t>
            </a:r>
            <a:r>
              <a:rPr sz="2500" spc="-25" dirty="0">
                <a:latin typeface="Times New Roman"/>
                <a:cs typeface="Times New Roman"/>
              </a:rPr>
              <a:t>государственных</a:t>
            </a:r>
            <a:r>
              <a:rPr sz="2500" spc="-35" dirty="0">
                <a:latin typeface="Times New Roman"/>
                <a:cs typeface="Times New Roman"/>
              </a:rPr>
              <a:t> </a:t>
            </a:r>
            <a:r>
              <a:rPr sz="2500" dirty="0">
                <a:latin typeface="Times New Roman"/>
                <a:cs typeface="Times New Roman"/>
              </a:rPr>
              <a:t>стандартах</a:t>
            </a:r>
            <a:r>
              <a:rPr sz="2500" spc="-15" dirty="0">
                <a:latin typeface="Times New Roman"/>
                <a:cs typeface="Times New Roman"/>
              </a:rPr>
              <a:t> </a:t>
            </a:r>
            <a:r>
              <a:rPr sz="2500" dirty="0">
                <a:latin typeface="Times New Roman"/>
                <a:cs typeface="Times New Roman"/>
              </a:rPr>
              <a:t>строится</a:t>
            </a:r>
            <a:r>
              <a:rPr sz="2500" spc="-45" dirty="0">
                <a:latin typeface="Times New Roman"/>
                <a:cs typeface="Times New Roman"/>
              </a:rPr>
              <a:t> </a:t>
            </a:r>
            <a:r>
              <a:rPr sz="2500" dirty="0">
                <a:latin typeface="Times New Roman"/>
                <a:cs typeface="Times New Roman"/>
              </a:rPr>
              <a:t>весь</a:t>
            </a:r>
            <a:r>
              <a:rPr sz="2500" spc="-35" dirty="0">
                <a:latin typeface="Times New Roman"/>
                <a:cs typeface="Times New Roman"/>
              </a:rPr>
              <a:t> </a:t>
            </a:r>
            <a:r>
              <a:rPr sz="2500" spc="-10" dirty="0">
                <a:latin typeface="Times New Roman"/>
                <a:cs typeface="Times New Roman"/>
              </a:rPr>
              <a:t>учебный </a:t>
            </a:r>
            <a:r>
              <a:rPr sz="2500" dirty="0">
                <a:latin typeface="Times New Roman"/>
                <a:cs typeface="Times New Roman"/>
              </a:rPr>
              <a:t>процесс.</a:t>
            </a:r>
            <a:r>
              <a:rPr sz="2500" spc="-50" dirty="0">
                <a:latin typeface="Times New Roman"/>
                <a:cs typeface="Times New Roman"/>
              </a:rPr>
              <a:t> </a:t>
            </a:r>
            <a:r>
              <a:rPr sz="2500" dirty="0">
                <a:latin typeface="Times New Roman"/>
                <a:cs typeface="Times New Roman"/>
              </a:rPr>
              <a:t>Они</a:t>
            </a:r>
            <a:r>
              <a:rPr sz="2500" spc="-85" dirty="0">
                <a:latin typeface="Times New Roman"/>
                <a:cs typeface="Times New Roman"/>
              </a:rPr>
              <a:t> </a:t>
            </a:r>
            <a:r>
              <a:rPr sz="2500" spc="-10" dirty="0">
                <a:latin typeface="Times New Roman"/>
                <a:cs typeface="Times New Roman"/>
              </a:rPr>
              <a:t>помогают</a:t>
            </a:r>
            <a:r>
              <a:rPr sz="2500" spc="-60" dirty="0">
                <a:latin typeface="Times New Roman"/>
                <a:cs typeface="Times New Roman"/>
              </a:rPr>
              <a:t> </a:t>
            </a:r>
            <a:r>
              <a:rPr sz="2500" spc="-20" dirty="0">
                <a:latin typeface="Times New Roman"/>
                <a:cs typeface="Times New Roman"/>
              </a:rPr>
              <a:t>обеспечивать</a:t>
            </a:r>
            <a:r>
              <a:rPr sz="2500" spc="-40" dirty="0">
                <a:latin typeface="Times New Roman"/>
                <a:cs typeface="Times New Roman"/>
              </a:rPr>
              <a:t> </a:t>
            </a:r>
            <a:r>
              <a:rPr sz="2500" spc="-10" dirty="0">
                <a:latin typeface="Times New Roman"/>
                <a:cs typeface="Times New Roman"/>
              </a:rPr>
              <a:t>единство образования</a:t>
            </a:r>
            <a:r>
              <a:rPr sz="2500" spc="-75" dirty="0">
                <a:latin typeface="Times New Roman"/>
                <a:cs typeface="Times New Roman"/>
              </a:rPr>
              <a:t> </a:t>
            </a:r>
            <a:r>
              <a:rPr sz="2500" dirty="0">
                <a:latin typeface="Times New Roman"/>
                <a:cs typeface="Times New Roman"/>
              </a:rPr>
              <a:t>на</a:t>
            </a:r>
            <a:r>
              <a:rPr sz="2500" spc="-85" dirty="0">
                <a:latin typeface="Times New Roman"/>
                <a:cs typeface="Times New Roman"/>
              </a:rPr>
              <a:t> </a:t>
            </a:r>
            <a:r>
              <a:rPr sz="2500" dirty="0">
                <a:latin typeface="Times New Roman"/>
                <a:cs typeface="Times New Roman"/>
              </a:rPr>
              <a:t>территории</a:t>
            </a:r>
            <a:r>
              <a:rPr sz="2500" spc="-90" dirty="0">
                <a:latin typeface="Times New Roman"/>
                <a:cs typeface="Times New Roman"/>
              </a:rPr>
              <a:t> </a:t>
            </a:r>
            <a:r>
              <a:rPr sz="2500" dirty="0">
                <a:latin typeface="Times New Roman"/>
                <a:cs typeface="Times New Roman"/>
              </a:rPr>
              <a:t>России:</a:t>
            </a:r>
            <a:r>
              <a:rPr sz="2500" spc="-85" dirty="0">
                <a:latin typeface="Times New Roman"/>
                <a:cs typeface="Times New Roman"/>
              </a:rPr>
              <a:t> </a:t>
            </a:r>
            <a:r>
              <a:rPr sz="2500" spc="-10" dirty="0">
                <a:latin typeface="Times New Roman"/>
                <a:cs typeface="Times New Roman"/>
              </a:rPr>
              <a:t>выдвигают</a:t>
            </a:r>
            <a:endParaRPr sz="2500">
              <a:latin typeface="Times New Roman"/>
              <a:cs typeface="Times New Roman"/>
            </a:endParaRPr>
          </a:p>
          <a:p>
            <a:pPr marL="355600" algn="just">
              <a:lnSpc>
                <a:spcPts val="2100"/>
              </a:lnSpc>
            </a:pPr>
            <a:r>
              <a:rPr sz="2500" dirty="0">
                <a:latin typeface="Times New Roman"/>
                <a:cs typeface="Times New Roman"/>
              </a:rPr>
              <a:t>требования</a:t>
            </a:r>
            <a:r>
              <a:rPr sz="2500" spc="-90" dirty="0">
                <a:latin typeface="Times New Roman"/>
                <a:cs typeface="Times New Roman"/>
              </a:rPr>
              <a:t> </a:t>
            </a:r>
            <a:r>
              <a:rPr sz="2500" dirty="0">
                <a:latin typeface="Times New Roman"/>
                <a:cs typeface="Times New Roman"/>
              </a:rPr>
              <a:t>к</a:t>
            </a:r>
            <a:r>
              <a:rPr sz="2500" spc="-105" dirty="0">
                <a:latin typeface="Times New Roman"/>
                <a:cs typeface="Times New Roman"/>
              </a:rPr>
              <a:t> </a:t>
            </a:r>
            <a:r>
              <a:rPr sz="2500" spc="-10" dirty="0">
                <a:latin typeface="Times New Roman"/>
                <a:cs typeface="Times New Roman"/>
              </a:rPr>
              <a:t>содержанию</a:t>
            </a:r>
            <a:r>
              <a:rPr sz="2500" spc="-75" dirty="0">
                <a:latin typeface="Times New Roman"/>
                <a:cs typeface="Times New Roman"/>
              </a:rPr>
              <a:t> </a:t>
            </a:r>
            <a:r>
              <a:rPr sz="2500" dirty="0">
                <a:latin typeface="Times New Roman"/>
                <a:cs typeface="Times New Roman"/>
              </a:rPr>
              <a:t>программ,</a:t>
            </a:r>
            <a:r>
              <a:rPr sz="2500" spc="-80" dirty="0">
                <a:latin typeface="Times New Roman"/>
                <a:cs typeface="Times New Roman"/>
              </a:rPr>
              <a:t> </a:t>
            </a:r>
            <a:r>
              <a:rPr sz="2500" spc="-10" dirty="0">
                <a:latin typeface="Times New Roman"/>
                <a:cs typeface="Times New Roman"/>
              </a:rPr>
              <a:t>условиям</a:t>
            </a:r>
            <a:endParaRPr sz="2500">
              <a:latin typeface="Times New Roman"/>
              <a:cs typeface="Times New Roman"/>
            </a:endParaRPr>
          </a:p>
          <a:p>
            <a:pPr marL="355600" algn="just">
              <a:lnSpc>
                <a:spcPts val="2700"/>
              </a:lnSpc>
            </a:pPr>
            <a:r>
              <a:rPr sz="2500" dirty="0">
                <a:latin typeface="Times New Roman"/>
                <a:cs typeface="Times New Roman"/>
              </a:rPr>
              <a:t>реализации</a:t>
            </a:r>
            <a:r>
              <a:rPr sz="2500" spc="-50" dirty="0">
                <a:latin typeface="Times New Roman"/>
                <a:cs typeface="Times New Roman"/>
              </a:rPr>
              <a:t> </a:t>
            </a:r>
            <a:r>
              <a:rPr sz="2500" dirty="0">
                <a:latin typeface="Times New Roman"/>
                <a:cs typeface="Times New Roman"/>
              </a:rPr>
              <a:t>и</a:t>
            </a:r>
            <a:r>
              <a:rPr sz="2500" spc="-85" dirty="0">
                <a:latin typeface="Times New Roman"/>
                <a:cs typeface="Times New Roman"/>
              </a:rPr>
              <a:t> </a:t>
            </a:r>
            <a:r>
              <a:rPr sz="2500" spc="-10" dirty="0">
                <a:latin typeface="Times New Roman"/>
                <a:cs typeface="Times New Roman"/>
              </a:rPr>
              <a:t>ожидаемым</a:t>
            </a:r>
            <a:r>
              <a:rPr sz="2500" spc="-60" dirty="0">
                <a:latin typeface="Times New Roman"/>
                <a:cs typeface="Times New Roman"/>
              </a:rPr>
              <a:t> </a:t>
            </a:r>
            <a:r>
              <a:rPr sz="2500" spc="-25" dirty="0">
                <a:latin typeface="Times New Roman"/>
                <a:cs typeface="Times New Roman"/>
              </a:rPr>
              <a:t>результатам</a:t>
            </a:r>
            <a:r>
              <a:rPr sz="2500" spc="-105" dirty="0">
                <a:latin typeface="Times New Roman"/>
                <a:cs typeface="Times New Roman"/>
              </a:rPr>
              <a:t> </a:t>
            </a:r>
            <a:r>
              <a:rPr sz="2500" spc="-10" dirty="0">
                <a:latin typeface="Times New Roman"/>
                <a:cs typeface="Times New Roman"/>
              </a:rPr>
              <a:t>учеников.</a:t>
            </a:r>
            <a:endParaRPr sz="2500">
              <a:latin typeface="Times New Roman"/>
              <a:cs typeface="Times New Roman"/>
            </a:endParaRPr>
          </a:p>
          <a:p>
            <a:pPr marL="355600" marR="581025" indent="-342900" algn="just">
              <a:lnSpc>
                <a:spcPts val="2400"/>
              </a:lnSpc>
              <a:spcBef>
                <a:spcPts val="580"/>
              </a:spcBef>
              <a:buFont typeface="Arial"/>
              <a:buChar char="•"/>
              <a:tabLst>
                <a:tab pos="354965" algn="l"/>
                <a:tab pos="355600" algn="l"/>
              </a:tabLst>
            </a:pPr>
            <a:r>
              <a:rPr sz="2500" spc="-10" dirty="0">
                <a:latin typeface="Times New Roman"/>
                <a:cs typeface="Times New Roman"/>
              </a:rPr>
              <a:t>Стандарты</a:t>
            </a:r>
            <a:r>
              <a:rPr sz="2500" spc="-95" dirty="0">
                <a:latin typeface="Times New Roman"/>
                <a:cs typeface="Times New Roman"/>
              </a:rPr>
              <a:t> </a:t>
            </a:r>
            <a:r>
              <a:rPr sz="2500" spc="-10" dirty="0">
                <a:latin typeface="Times New Roman"/>
                <a:cs typeface="Times New Roman"/>
              </a:rPr>
              <a:t>нового</a:t>
            </a:r>
            <a:r>
              <a:rPr sz="2500" spc="-100" dirty="0">
                <a:latin typeface="Times New Roman"/>
                <a:cs typeface="Times New Roman"/>
              </a:rPr>
              <a:t> </a:t>
            </a:r>
            <a:r>
              <a:rPr sz="2500" spc="-20" dirty="0">
                <a:latin typeface="Times New Roman"/>
                <a:cs typeface="Times New Roman"/>
              </a:rPr>
              <a:t>поколения</a:t>
            </a:r>
            <a:r>
              <a:rPr sz="2500" spc="-70" dirty="0">
                <a:latin typeface="Times New Roman"/>
                <a:cs typeface="Times New Roman"/>
              </a:rPr>
              <a:t> </a:t>
            </a:r>
            <a:r>
              <a:rPr sz="2500" spc="-10" dirty="0">
                <a:latin typeface="Times New Roman"/>
                <a:cs typeface="Times New Roman"/>
              </a:rPr>
              <a:t>унифицируют</a:t>
            </a:r>
            <a:r>
              <a:rPr sz="2500" spc="-135" dirty="0">
                <a:latin typeface="Times New Roman"/>
                <a:cs typeface="Times New Roman"/>
              </a:rPr>
              <a:t> </a:t>
            </a:r>
            <a:r>
              <a:rPr sz="2500" dirty="0">
                <a:latin typeface="Times New Roman"/>
                <a:cs typeface="Times New Roman"/>
              </a:rPr>
              <a:t>темы</a:t>
            </a:r>
            <a:r>
              <a:rPr sz="2500" spc="-95" dirty="0">
                <a:latin typeface="Times New Roman"/>
                <a:cs typeface="Times New Roman"/>
              </a:rPr>
              <a:t> </a:t>
            </a:r>
            <a:r>
              <a:rPr sz="2500" spc="-50" dirty="0">
                <a:latin typeface="Times New Roman"/>
                <a:cs typeface="Times New Roman"/>
              </a:rPr>
              <a:t>и </a:t>
            </a:r>
            <a:r>
              <a:rPr sz="2500" spc="-35" dirty="0">
                <a:latin typeface="Times New Roman"/>
                <a:cs typeface="Times New Roman"/>
              </a:rPr>
              <a:t>подходы</a:t>
            </a:r>
            <a:r>
              <a:rPr sz="2500" spc="-125" dirty="0">
                <a:latin typeface="Times New Roman"/>
                <a:cs typeface="Times New Roman"/>
              </a:rPr>
              <a:t> </a:t>
            </a:r>
            <a:r>
              <a:rPr sz="2500" spc="-10" dirty="0">
                <a:latin typeface="Times New Roman"/>
                <a:cs typeface="Times New Roman"/>
              </a:rPr>
              <a:t>преподавания.</a:t>
            </a:r>
            <a:r>
              <a:rPr sz="2500" spc="-95" dirty="0">
                <a:latin typeface="Times New Roman"/>
                <a:cs typeface="Times New Roman"/>
              </a:rPr>
              <a:t> </a:t>
            </a:r>
            <a:r>
              <a:rPr sz="2500" spc="-20" dirty="0">
                <a:latin typeface="Times New Roman"/>
                <a:cs typeface="Times New Roman"/>
              </a:rPr>
              <a:t>Благодаря</a:t>
            </a:r>
            <a:r>
              <a:rPr sz="2500" spc="-110" dirty="0">
                <a:latin typeface="Times New Roman"/>
                <a:cs typeface="Times New Roman"/>
              </a:rPr>
              <a:t> </a:t>
            </a:r>
            <a:r>
              <a:rPr sz="2500" dirty="0">
                <a:latin typeface="Times New Roman"/>
                <a:cs typeface="Times New Roman"/>
              </a:rPr>
              <a:t>этому</a:t>
            </a:r>
            <a:r>
              <a:rPr sz="2500" spc="-130" dirty="0">
                <a:latin typeface="Times New Roman"/>
                <a:cs typeface="Times New Roman"/>
              </a:rPr>
              <a:t> </a:t>
            </a:r>
            <a:r>
              <a:rPr sz="2500" spc="-10" dirty="0">
                <a:latin typeface="Times New Roman"/>
                <a:cs typeface="Times New Roman"/>
              </a:rPr>
              <a:t>школьник</a:t>
            </a:r>
            <a:endParaRPr sz="2500">
              <a:latin typeface="Times New Roman"/>
              <a:cs typeface="Times New Roman"/>
            </a:endParaRPr>
          </a:p>
          <a:p>
            <a:pPr marL="355600" marR="32384" algn="just">
              <a:lnSpc>
                <a:spcPct val="80000"/>
              </a:lnSpc>
              <a:spcBef>
                <a:spcPts val="20"/>
              </a:spcBef>
            </a:pPr>
            <a:r>
              <a:rPr sz="2500" spc="-10" dirty="0">
                <a:latin typeface="Times New Roman"/>
                <a:cs typeface="Times New Roman"/>
              </a:rPr>
              <a:t>сможет</a:t>
            </a:r>
            <a:r>
              <a:rPr sz="2500" spc="-80" dirty="0">
                <a:latin typeface="Times New Roman"/>
                <a:cs typeface="Times New Roman"/>
              </a:rPr>
              <a:t> </a:t>
            </a:r>
            <a:r>
              <a:rPr sz="2500" dirty="0">
                <a:latin typeface="Times New Roman"/>
                <a:cs typeface="Times New Roman"/>
              </a:rPr>
              <a:t>получить</a:t>
            </a:r>
            <a:r>
              <a:rPr sz="2500" spc="-90" dirty="0">
                <a:latin typeface="Times New Roman"/>
                <a:cs typeface="Times New Roman"/>
              </a:rPr>
              <a:t> </a:t>
            </a:r>
            <a:r>
              <a:rPr sz="2500" dirty="0">
                <a:latin typeface="Times New Roman"/>
                <a:cs typeface="Times New Roman"/>
              </a:rPr>
              <a:t>все</a:t>
            </a:r>
            <a:r>
              <a:rPr sz="2500" spc="-80" dirty="0">
                <a:latin typeface="Times New Roman"/>
                <a:cs typeface="Times New Roman"/>
              </a:rPr>
              <a:t> </a:t>
            </a:r>
            <a:r>
              <a:rPr sz="2500" spc="-30" dirty="0">
                <a:latin typeface="Times New Roman"/>
                <a:cs typeface="Times New Roman"/>
              </a:rPr>
              <a:t>необходимые</a:t>
            </a:r>
            <a:r>
              <a:rPr sz="2500" spc="-50" dirty="0">
                <a:latin typeface="Times New Roman"/>
                <a:cs typeface="Times New Roman"/>
              </a:rPr>
              <a:t> </a:t>
            </a:r>
            <a:r>
              <a:rPr sz="2500" dirty="0">
                <a:latin typeface="Times New Roman"/>
                <a:cs typeface="Times New Roman"/>
              </a:rPr>
              <a:t>знания</a:t>
            </a:r>
            <a:r>
              <a:rPr sz="2500" spc="-65" dirty="0">
                <a:latin typeface="Times New Roman"/>
                <a:cs typeface="Times New Roman"/>
              </a:rPr>
              <a:t> </a:t>
            </a:r>
            <a:r>
              <a:rPr sz="2500" dirty="0">
                <a:latin typeface="Times New Roman"/>
                <a:cs typeface="Times New Roman"/>
              </a:rPr>
              <a:t>и</a:t>
            </a:r>
            <a:r>
              <a:rPr sz="2500" spc="-85" dirty="0">
                <a:latin typeface="Times New Roman"/>
                <a:cs typeface="Times New Roman"/>
              </a:rPr>
              <a:t> </a:t>
            </a:r>
            <a:r>
              <a:rPr sz="2500" dirty="0">
                <a:latin typeface="Times New Roman"/>
                <a:cs typeface="Times New Roman"/>
              </a:rPr>
              <a:t>навыки</a:t>
            </a:r>
            <a:r>
              <a:rPr sz="2500" spc="-80" dirty="0">
                <a:latin typeface="Times New Roman"/>
                <a:cs typeface="Times New Roman"/>
              </a:rPr>
              <a:t> </a:t>
            </a:r>
            <a:r>
              <a:rPr sz="2500" spc="-50" dirty="0">
                <a:latin typeface="Times New Roman"/>
                <a:cs typeface="Times New Roman"/>
              </a:rPr>
              <a:t>в </a:t>
            </a:r>
            <a:r>
              <a:rPr sz="2500" dirty="0">
                <a:latin typeface="Times New Roman"/>
                <a:cs typeface="Times New Roman"/>
              </a:rPr>
              <a:t>любом</a:t>
            </a:r>
            <a:r>
              <a:rPr sz="2500" spc="-105" dirty="0">
                <a:latin typeface="Times New Roman"/>
                <a:cs typeface="Times New Roman"/>
              </a:rPr>
              <a:t> </a:t>
            </a:r>
            <a:r>
              <a:rPr sz="2500" spc="-20" dirty="0">
                <a:latin typeface="Times New Roman"/>
                <a:cs typeface="Times New Roman"/>
              </a:rPr>
              <a:t>образовательном</a:t>
            </a:r>
            <a:r>
              <a:rPr sz="2500" spc="-75" dirty="0">
                <a:latin typeface="Times New Roman"/>
                <a:cs typeface="Times New Roman"/>
              </a:rPr>
              <a:t> </a:t>
            </a:r>
            <a:r>
              <a:rPr sz="2500" dirty="0">
                <a:latin typeface="Times New Roman"/>
                <a:cs typeface="Times New Roman"/>
              </a:rPr>
              <a:t>учреждении</a:t>
            </a:r>
            <a:r>
              <a:rPr sz="2500" spc="-125" dirty="0">
                <a:latin typeface="Times New Roman"/>
                <a:cs typeface="Times New Roman"/>
              </a:rPr>
              <a:t> </a:t>
            </a:r>
            <a:r>
              <a:rPr sz="2500" spc="-10" dirty="0">
                <a:latin typeface="Times New Roman"/>
                <a:cs typeface="Times New Roman"/>
              </a:rPr>
              <a:t>каждого</a:t>
            </a:r>
            <a:r>
              <a:rPr sz="2500" spc="-110" dirty="0">
                <a:latin typeface="Times New Roman"/>
                <a:cs typeface="Times New Roman"/>
              </a:rPr>
              <a:t> </a:t>
            </a:r>
            <a:r>
              <a:rPr sz="2500" spc="-10" dirty="0">
                <a:latin typeface="Times New Roman"/>
                <a:cs typeface="Times New Roman"/>
              </a:rPr>
              <a:t>региона </a:t>
            </a:r>
            <a:r>
              <a:rPr sz="2500" dirty="0">
                <a:latin typeface="Times New Roman"/>
                <a:cs typeface="Times New Roman"/>
              </a:rPr>
              <a:t>страны.</a:t>
            </a:r>
            <a:r>
              <a:rPr sz="2500" spc="-80" dirty="0">
                <a:latin typeface="Times New Roman"/>
                <a:cs typeface="Times New Roman"/>
              </a:rPr>
              <a:t> </a:t>
            </a:r>
            <a:r>
              <a:rPr sz="2500" dirty="0">
                <a:latin typeface="Times New Roman"/>
                <a:cs typeface="Times New Roman"/>
              </a:rPr>
              <a:t>А</a:t>
            </a:r>
            <a:r>
              <a:rPr sz="2500" spc="-85" dirty="0">
                <a:latin typeface="Times New Roman"/>
                <a:cs typeface="Times New Roman"/>
              </a:rPr>
              <a:t> </a:t>
            </a:r>
            <a:r>
              <a:rPr sz="2500" spc="-10" dirty="0">
                <a:latin typeface="Times New Roman"/>
                <a:cs typeface="Times New Roman"/>
              </a:rPr>
              <a:t>педагог</a:t>
            </a:r>
            <a:r>
              <a:rPr sz="2500" spc="-65" dirty="0">
                <a:latin typeface="Times New Roman"/>
                <a:cs typeface="Times New Roman"/>
              </a:rPr>
              <a:t> </a:t>
            </a:r>
            <a:r>
              <a:rPr sz="2500" dirty="0">
                <a:latin typeface="Times New Roman"/>
                <a:cs typeface="Times New Roman"/>
              </a:rPr>
              <a:t>может</a:t>
            </a:r>
            <a:r>
              <a:rPr sz="2500" spc="-80" dirty="0">
                <a:latin typeface="Times New Roman"/>
                <a:cs typeface="Times New Roman"/>
              </a:rPr>
              <a:t> </a:t>
            </a:r>
            <a:r>
              <a:rPr sz="2500" dirty="0">
                <a:latin typeface="Times New Roman"/>
                <a:cs typeface="Times New Roman"/>
              </a:rPr>
              <a:t>быть</a:t>
            </a:r>
            <a:r>
              <a:rPr sz="2500" spc="-80" dirty="0">
                <a:latin typeface="Times New Roman"/>
                <a:cs typeface="Times New Roman"/>
              </a:rPr>
              <a:t> </a:t>
            </a:r>
            <a:r>
              <a:rPr sz="2500" dirty="0">
                <a:latin typeface="Times New Roman"/>
                <a:cs typeface="Times New Roman"/>
              </a:rPr>
              <a:t>уверен,</a:t>
            </a:r>
            <a:r>
              <a:rPr sz="2500" spc="-105" dirty="0">
                <a:latin typeface="Times New Roman"/>
                <a:cs typeface="Times New Roman"/>
              </a:rPr>
              <a:t> </a:t>
            </a:r>
            <a:r>
              <a:rPr sz="2500" dirty="0">
                <a:latin typeface="Times New Roman"/>
                <a:cs typeface="Times New Roman"/>
              </a:rPr>
              <a:t>что</a:t>
            </a:r>
            <a:r>
              <a:rPr sz="2500" spc="-75" dirty="0">
                <a:latin typeface="Times New Roman"/>
                <a:cs typeface="Times New Roman"/>
              </a:rPr>
              <a:t> </a:t>
            </a:r>
            <a:r>
              <a:rPr sz="2500" dirty="0">
                <a:latin typeface="Times New Roman"/>
                <a:cs typeface="Times New Roman"/>
              </a:rPr>
              <a:t>его</a:t>
            </a:r>
            <a:r>
              <a:rPr sz="2500" spc="-80" dirty="0">
                <a:latin typeface="Times New Roman"/>
                <a:cs typeface="Times New Roman"/>
              </a:rPr>
              <a:t> </a:t>
            </a:r>
            <a:r>
              <a:rPr sz="2500" spc="-10" dirty="0">
                <a:latin typeface="Times New Roman"/>
                <a:cs typeface="Times New Roman"/>
              </a:rPr>
              <a:t>учебная </a:t>
            </a:r>
            <a:r>
              <a:rPr sz="2500" dirty="0">
                <a:latin typeface="Times New Roman"/>
                <a:cs typeface="Times New Roman"/>
              </a:rPr>
              <a:t>программа</a:t>
            </a:r>
            <a:r>
              <a:rPr sz="2500" spc="-85" dirty="0">
                <a:latin typeface="Times New Roman"/>
                <a:cs typeface="Times New Roman"/>
              </a:rPr>
              <a:t> </a:t>
            </a:r>
            <a:r>
              <a:rPr sz="2500" spc="-10" dirty="0">
                <a:latin typeface="Times New Roman"/>
                <a:cs typeface="Times New Roman"/>
              </a:rPr>
              <a:t>подойдёт</a:t>
            </a:r>
            <a:r>
              <a:rPr sz="2500" spc="-90" dirty="0">
                <a:latin typeface="Times New Roman"/>
                <a:cs typeface="Times New Roman"/>
              </a:rPr>
              <a:t> </a:t>
            </a:r>
            <a:r>
              <a:rPr sz="2500" dirty="0">
                <a:latin typeface="Times New Roman"/>
                <a:cs typeface="Times New Roman"/>
              </a:rPr>
              <a:t>даже</a:t>
            </a:r>
            <a:r>
              <a:rPr sz="2500" spc="-90" dirty="0">
                <a:latin typeface="Times New Roman"/>
                <a:cs typeface="Times New Roman"/>
              </a:rPr>
              <a:t> </a:t>
            </a:r>
            <a:r>
              <a:rPr sz="2500" dirty="0">
                <a:latin typeface="Times New Roman"/>
                <a:cs typeface="Times New Roman"/>
              </a:rPr>
              <a:t>для</a:t>
            </a:r>
            <a:r>
              <a:rPr sz="2500" spc="-100" dirty="0">
                <a:latin typeface="Times New Roman"/>
                <a:cs typeface="Times New Roman"/>
              </a:rPr>
              <a:t> </a:t>
            </a:r>
            <a:r>
              <a:rPr sz="2500" dirty="0">
                <a:latin typeface="Times New Roman"/>
                <a:cs typeface="Times New Roman"/>
              </a:rPr>
              <a:t>ученика,</a:t>
            </a:r>
            <a:r>
              <a:rPr sz="2500" spc="-105" dirty="0">
                <a:latin typeface="Times New Roman"/>
                <a:cs typeface="Times New Roman"/>
              </a:rPr>
              <a:t> </a:t>
            </a:r>
            <a:r>
              <a:rPr sz="2500" spc="-25" dirty="0">
                <a:latin typeface="Times New Roman"/>
                <a:cs typeface="Times New Roman"/>
              </a:rPr>
              <a:t>который</a:t>
            </a:r>
            <a:r>
              <a:rPr sz="2500" spc="-100" dirty="0">
                <a:latin typeface="Times New Roman"/>
                <a:cs typeface="Times New Roman"/>
              </a:rPr>
              <a:t> </a:t>
            </a:r>
            <a:r>
              <a:rPr sz="2500" spc="-10" dirty="0">
                <a:latin typeface="Times New Roman"/>
                <a:cs typeface="Times New Roman"/>
              </a:rPr>
              <a:t>только </a:t>
            </a:r>
            <a:r>
              <a:rPr sz="2500" dirty="0">
                <a:latin typeface="Times New Roman"/>
                <a:cs typeface="Times New Roman"/>
              </a:rPr>
              <a:t>перешёл</a:t>
            </a:r>
            <a:r>
              <a:rPr sz="2500" spc="-50" dirty="0">
                <a:latin typeface="Times New Roman"/>
                <a:cs typeface="Times New Roman"/>
              </a:rPr>
              <a:t> </a:t>
            </a:r>
            <a:r>
              <a:rPr sz="2500" dirty="0">
                <a:latin typeface="Times New Roman"/>
                <a:cs typeface="Times New Roman"/>
              </a:rPr>
              <a:t>из</a:t>
            </a:r>
            <a:r>
              <a:rPr sz="2500" spc="-80" dirty="0">
                <a:latin typeface="Times New Roman"/>
                <a:cs typeface="Times New Roman"/>
              </a:rPr>
              <a:t> </a:t>
            </a:r>
            <a:r>
              <a:rPr sz="2500" spc="-10" dirty="0">
                <a:latin typeface="Times New Roman"/>
                <a:cs typeface="Times New Roman"/>
              </a:rPr>
              <a:t>другой</a:t>
            </a:r>
            <a:r>
              <a:rPr sz="2500" spc="-90" dirty="0">
                <a:latin typeface="Times New Roman"/>
                <a:cs typeface="Times New Roman"/>
              </a:rPr>
              <a:t> </a:t>
            </a:r>
            <a:r>
              <a:rPr sz="2500" spc="-10" dirty="0">
                <a:latin typeface="Times New Roman"/>
                <a:cs typeface="Times New Roman"/>
              </a:rPr>
              <a:t>школы.</a:t>
            </a:r>
            <a:endParaRPr sz="2500">
              <a:latin typeface="Times New Roman"/>
              <a:cs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7005" y="412445"/>
            <a:ext cx="2192020" cy="697230"/>
          </a:xfrm>
          <a:prstGeom prst="rect">
            <a:avLst/>
          </a:prstGeom>
        </p:spPr>
        <p:txBody>
          <a:bodyPr vert="horz" wrap="square" lIns="0" tIns="13335" rIns="0" bIns="0" rtlCol="0">
            <a:spAutoFit/>
          </a:bodyPr>
          <a:lstStyle/>
          <a:p>
            <a:pPr marL="12700">
              <a:lnSpc>
                <a:spcPct val="100000"/>
              </a:lnSpc>
              <a:spcBef>
                <a:spcPts val="105"/>
              </a:spcBef>
            </a:pPr>
            <a:r>
              <a:rPr sz="4400" spc="-45" dirty="0">
                <a:solidFill>
                  <a:srgbClr val="C00000"/>
                </a:solidFill>
              </a:rPr>
              <a:t>ВАЖНО</a:t>
            </a:r>
            <a:endParaRPr sz="4400">
              <a:solidFill>
                <a:srgbClr val="C00000"/>
              </a:solidFill>
            </a:endParaRPr>
          </a:p>
        </p:txBody>
      </p:sp>
      <p:sp>
        <p:nvSpPr>
          <p:cNvPr id="3" name="object 3"/>
          <p:cNvSpPr txBox="1"/>
          <p:nvPr/>
        </p:nvSpPr>
        <p:spPr>
          <a:xfrm>
            <a:off x="535940" y="1239977"/>
            <a:ext cx="8065134" cy="5009064"/>
          </a:xfrm>
          <a:prstGeom prst="rect">
            <a:avLst/>
          </a:prstGeom>
        </p:spPr>
        <p:txBody>
          <a:bodyPr vert="horz" wrap="square" lIns="0" tIns="12700" rIns="0" bIns="0" rtlCol="0">
            <a:spAutoFit/>
          </a:bodyPr>
          <a:lstStyle/>
          <a:p>
            <a:pPr marL="355600" marR="81915" indent="-342900">
              <a:lnSpc>
                <a:spcPct val="100000"/>
              </a:lnSpc>
              <a:spcBef>
                <a:spcPts val="100"/>
              </a:spcBef>
              <a:buFont typeface="Arial"/>
              <a:buChar char="•"/>
              <a:tabLst>
                <a:tab pos="354965" algn="l"/>
                <a:tab pos="355600" algn="l"/>
              </a:tabLst>
            </a:pPr>
            <a:r>
              <a:rPr sz="1800" dirty="0">
                <a:latin typeface="Times New Roman"/>
                <a:cs typeface="Times New Roman"/>
              </a:rPr>
              <a:t>В</a:t>
            </a:r>
            <a:r>
              <a:rPr sz="1800" spc="-40" dirty="0">
                <a:latin typeface="Times New Roman"/>
                <a:cs typeface="Times New Roman"/>
              </a:rPr>
              <a:t> </a:t>
            </a:r>
            <a:r>
              <a:rPr sz="1800" dirty="0">
                <a:latin typeface="Times New Roman"/>
                <a:cs typeface="Times New Roman"/>
              </a:rPr>
              <a:t>обновлённых</a:t>
            </a:r>
            <a:r>
              <a:rPr sz="1800" spc="-30" dirty="0">
                <a:latin typeface="Times New Roman"/>
                <a:cs typeface="Times New Roman"/>
              </a:rPr>
              <a:t> </a:t>
            </a:r>
            <a:r>
              <a:rPr sz="1800" dirty="0">
                <a:latin typeface="Times New Roman"/>
                <a:cs typeface="Times New Roman"/>
              </a:rPr>
              <a:t>ФГОС</a:t>
            </a:r>
            <a:r>
              <a:rPr sz="1800" spc="-35" dirty="0">
                <a:latin typeface="Times New Roman"/>
                <a:cs typeface="Times New Roman"/>
              </a:rPr>
              <a:t> </a:t>
            </a:r>
            <a:r>
              <a:rPr sz="1800" spc="-10" dirty="0">
                <a:latin typeface="Times New Roman"/>
                <a:cs typeface="Times New Roman"/>
              </a:rPr>
              <a:t>сформулированы</a:t>
            </a:r>
            <a:r>
              <a:rPr sz="1800" spc="-55" dirty="0">
                <a:latin typeface="Times New Roman"/>
                <a:cs typeface="Times New Roman"/>
              </a:rPr>
              <a:t> </a:t>
            </a:r>
            <a:r>
              <a:rPr sz="1800" dirty="0">
                <a:latin typeface="Times New Roman"/>
                <a:cs typeface="Times New Roman"/>
              </a:rPr>
              <a:t>максимально</a:t>
            </a:r>
            <a:r>
              <a:rPr sz="1800" spc="-30" dirty="0">
                <a:latin typeface="Times New Roman"/>
                <a:cs typeface="Times New Roman"/>
              </a:rPr>
              <a:t> </a:t>
            </a:r>
            <a:r>
              <a:rPr sz="1800" spc="-10" dirty="0">
                <a:latin typeface="Times New Roman"/>
                <a:cs typeface="Times New Roman"/>
              </a:rPr>
              <a:t>конкретные</a:t>
            </a:r>
            <a:r>
              <a:rPr sz="1800" spc="-35" dirty="0">
                <a:latin typeface="Times New Roman"/>
                <a:cs typeface="Times New Roman"/>
              </a:rPr>
              <a:t> </a:t>
            </a:r>
            <a:r>
              <a:rPr sz="1800" spc="-10" dirty="0">
                <a:latin typeface="Times New Roman"/>
                <a:cs typeface="Times New Roman"/>
              </a:rPr>
              <a:t>требования </a:t>
            </a:r>
            <a:r>
              <a:rPr sz="1800" dirty="0">
                <a:latin typeface="Times New Roman"/>
                <a:cs typeface="Times New Roman"/>
              </a:rPr>
              <a:t>к предметам</a:t>
            </a:r>
            <a:r>
              <a:rPr sz="1800" spc="-15" dirty="0">
                <a:latin typeface="Times New Roman"/>
                <a:cs typeface="Times New Roman"/>
              </a:rPr>
              <a:t> </a:t>
            </a:r>
            <a:r>
              <a:rPr sz="1800" dirty="0">
                <a:latin typeface="Times New Roman"/>
                <a:cs typeface="Times New Roman"/>
              </a:rPr>
              <a:t>всей </a:t>
            </a:r>
            <a:r>
              <a:rPr sz="1800" spc="-10" dirty="0">
                <a:latin typeface="Times New Roman"/>
                <a:cs typeface="Times New Roman"/>
              </a:rPr>
              <a:t>школьной</a:t>
            </a:r>
            <a:r>
              <a:rPr sz="1800" spc="10" dirty="0">
                <a:latin typeface="Times New Roman"/>
                <a:cs typeface="Times New Roman"/>
              </a:rPr>
              <a:t> </a:t>
            </a:r>
            <a:r>
              <a:rPr sz="1800" dirty="0">
                <a:latin typeface="Times New Roman"/>
                <a:cs typeface="Times New Roman"/>
              </a:rPr>
              <a:t>программы</a:t>
            </a:r>
            <a:r>
              <a:rPr sz="1800" spc="-15" dirty="0">
                <a:latin typeface="Times New Roman"/>
                <a:cs typeface="Times New Roman"/>
              </a:rPr>
              <a:t> </a:t>
            </a:r>
            <a:r>
              <a:rPr sz="1800" spc="-10" dirty="0">
                <a:latin typeface="Times New Roman"/>
                <a:cs typeface="Times New Roman"/>
              </a:rPr>
              <a:t>соответствующего</a:t>
            </a:r>
            <a:r>
              <a:rPr sz="1800" spc="-35" dirty="0">
                <a:latin typeface="Times New Roman"/>
                <a:cs typeface="Times New Roman"/>
              </a:rPr>
              <a:t> </a:t>
            </a:r>
            <a:r>
              <a:rPr sz="1800" spc="-10" dirty="0">
                <a:latin typeface="Times New Roman"/>
                <a:cs typeface="Times New Roman"/>
              </a:rPr>
              <a:t>уровня, </a:t>
            </a:r>
            <a:r>
              <a:rPr sz="1800" dirty="0">
                <a:latin typeface="Times New Roman"/>
                <a:cs typeface="Times New Roman"/>
              </a:rPr>
              <a:t>позволяющие</a:t>
            </a:r>
            <a:r>
              <a:rPr sz="1800" spc="-40" dirty="0">
                <a:latin typeface="Times New Roman"/>
                <a:cs typeface="Times New Roman"/>
              </a:rPr>
              <a:t> </a:t>
            </a:r>
            <a:r>
              <a:rPr sz="1800" dirty="0">
                <a:latin typeface="Times New Roman"/>
                <a:cs typeface="Times New Roman"/>
              </a:rPr>
              <a:t>ответить</a:t>
            </a:r>
            <a:r>
              <a:rPr sz="1800" spc="-50" dirty="0">
                <a:latin typeface="Times New Roman"/>
                <a:cs typeface="Times New Roman"/>
              </a:rPr>
              <a:t> </a:t>
            </a:r>
            <a:r>
              <a:rPr sz="1800" dirty="0">
                <a:latin typeface="Times New Roman"/>
                <a:cs typeface="Times New Roman"/>
              </a:rPr>
              <a:t>на</a:t>
            </a:r>
            <a:r>
              <a:rPr sz="1800" spc="-45" dirty="0">
                <a:latin typeface="Times New Roman"/>
                <a:cs typeface="Times New Roman"/>
              </a:rPr>
              <a:t> </a:t>
            </a:r>
            <a:r>
              <a:rPr sz="1800" dirty="0">
                <a:latin typeface="Times New Roman"/>
                <a:cs typeface="Times New Roman"/>
              </a:rPr>
              <a:t>вопросы:</a:t>
            </a:r>
            <a:r>
              <a:rPr sz="1800" spc="-40" dirty="0">
                <a:latin typeface="Times New Roman"/>
                <a:cs typeface="Times New Roman"/>
              </a:rPr>
              <a:t> </a:t>
            </a:r>
            <a:r>
              <a:rPr sz="1800" dirty="0">
                <a:latin typeface="Times New Roman"/>
                <a:cs typeface="Times New Roman"/>
              </a:rPr>
              <a:t>что</a:t>
            </a:r>
            <a:r>
              <a:rPr sz="1800" spc="-45" dirty="0">
                <a:latin typeface="Times New Roman"/>
                <a:cs typeface="Times New Roman"/>
              </a:rPr>
              <a:t> </a:t>
            </a:r>
            <a:r>
              <a:rPr sz="1800" dirty="0">
                <a:latin typeface="Times New Roman"/>
                <a:cs typeface="Times New Roman"/>
              </a:rPr>
              <a:t>конкретно</a:t>
            </a:r>
            <a:r>
              <a:rPr sz="1800" spc="-50" dirty="0">
                <a:latin typeface="Times New Roman"/>
                <a:cs typeface="Times New Roman"/>
              </a:rPr>
              <a:t> </a:t>
            </a:r>
            <a:r>
              <a:rPr sz="1800" spc="-10" dirty="0">
                <a:latin typeface="Times New Roman"/>
                <a:cs typeface="Times New Roman"/>
              </a:rPr>
              <a:t>школьник</a:t>
            </a:r>
            <a:r>
              <a:rPr sz="1800" spc="-30" dirty="0">
                <a:latin typeface="Times New Roman"/>
                <a:cs typeface="Times New Roman"/>
              </a:rPr>
              <a:t> </a:t>
            </a:r>
            <a:r>
              <a:rPr sz="1800" spc="-25" dirty="0">
                <a:latin typeface="Times New Roman"/>
                <a:cs typeface="Times New Roman"/>
              </a:rPr>
              <a:t>будет</a:t>
            </a:r>
            <a:r>
              <a:rPr sz="1800" spc="-70" dirty="0">
                <a:latin typeface="Times New Roman"/>
                <a:cs typeface="Times New Roman"/>
              </a:rPr>
              <a:t> </a:t>
            </a:r>
            <a:r>
              <a:rPr sz="1800" dirty="0">
                <a:latin typeface="Times New Roman"/>
                <a:cs typeface="Times New Roman"/>
              </a:rPr>
              <a:t>знать,</a:t>
            </a:r>
            <a:r>
              <a:rPr sz="1800" spc="-35" dirty="0">
                <a:latin typeface="Times New Roman"/>
                <a:cs typeface="Times New Roman"/>
              </a:rPr>
              <a:t> </a:t>
            </a:r>
            <a:r>
              <a:rPr sz="1800" spc="-25" dirty="0">
                <a:latin typeface="Times New Roman"/>
                <a:cs typeface="Times New Roman"/>
              </a:rPr>
              <a:t>чем </a:t>
            </a:r>
            <a:r>
              <a:rPr sz="1800" dirty="0">
                <a:latin typeface="Times New Roman"/>
                <a:cs typeface="Times New Roman"/>
              </a:rPr>
              <a:t>овладеет</a:t>
            </a:r>
            <a:r>
              <a:rPr sz="1800" spc="-65" dirty="0">
                <a:latin typeface="Times New Roman"/>
                <a:cs typeface="Times New Roman"/>
              </a:rPr>
              <a:t> </a:t>
            </a:r>
            <a:r>
              <a:rPr sz="1800" dirty="0">
                <a:latin typeface="Times New Roman"/>
                <a:cs typeface="Times New Roman"/>
              </a:rPr>
              <a:t>и</a:t>
            </a:r>
            <a:r>
              <a:rPr sz="1800" spc="-45" dirty="0">
                <a:latin typeface="Times New Roman"/>
                <a:cs typeface="Times New Roman"/>
              </a:rPr>
              <a:t> </a:t>
            </a:r>
            <a:r>
              <a:rPr sz="1800" dirty="0">
                <a:latin typeface="Times New Roman"/>
                <a:cs typeface="Times New Roman"/>
              </a:rPr>
              <a:t>что</a:t>
            </a:r>
            <a:r>
              <a:rPr sz="1800" spc="-50" dirty="0">
                <a:latin typeface="Times New Roman"/>
                <a:cs typeface="Times New Roman"/>
              </a:rPr>
              <a:t> </a:t>
            </a:r>
            <a:r>
              <a:rPr sz="1800" dirty="0">
                <a:latin typeface="Times New Roman"/>
                <a:cs typeface="Times New Roman"/>
              </a:rPr>
              <a:t>освоит.</a:t>
            </a:r>
            <a:r>
              <a:rPr sz="1800" spc="-55" dirty="0">
                <a:latin typeface="Times New Roman"/>
                <a:cs typeface="Times New Roman"/>
              </a:rPr>
              <a:t> </a:t>
            </a:r>
            <a:r>
              <a:rPr sz="1800" dirty="0">
                <a:latin typeface="Times New Roman"/>
                <a:cs typeface="Times New Roman"/>
              </a:rPr>
              <a:t>Обновлённые</a:t>
            </a:r>
            <a:r>
              <a:rPr sz="1800" spc="-40" dirty="0">
                <a:latin typeface="Times New Roman"/>
                <a:cs typeface="Times New Roman"/>
              </a:rPr>
              <a:t> </a:t>
            </a:r>
            <a:r>
              <a:rPr sz="1800" dirty="0">
                <a:latin typeface="Times New Roman"/>
                <a:cs typeface="Times New Roman"/>
              </a:rPr>
              <a:t>ФГОС</a:t>
            </a:r>
            <a:r>
              <a:rPr sz="1800" spc="-40" dirty="0">
                <a:latin typeface="Times New Roman"/>
                <a:cs typeface="Times New Roman"/>
              </a:rPr>
              <a:t> </a:t>
            </a:r>
            <a:r>
              <a:rPr sz="1800" dirty="0">
                <a:latin typeface="Times New Roman"/>
                <a:cs typeface="Times New Roman"/>
              </a:rPr>
              <a:t>также</a:t>
            </a:r>
            <a:r>
              <a:rPr sz="1800" spc="-65" dirty="0">
                <a:latin typeface="Times New Roman"/>
                <a:cs typeface="Times New Roman"/>
              </a:rPr>
              <a:t> </a:t>
            </a:r>
            <a:r>
              <a:rPr sz="1800" dirty="0">
                <a:latin typeface="Times New Roman"/>
                <a:cs typeface="Times New Roman"/>
              </a:rPr>
              <a:t>обеспечивают</a:t>
            </a:r>
            <a:r>
              <a:rPr sz="1800" spc="-40" dirty="0">
                <a:latin typeface="Times New Roman"/>
                <a:cs typeface="Times New Roman"/>
              </a:rPr>
              <a:t> </a:t>
            </a:r>
            <a:r>
              <a:rPr sz="1800" spc="-10" dirty="0">
                <a:latin typeface="Times New Roman"/>
                <a:cs typeface="Times New Roman"/>
              </a:rPr>
              <a:t>личностное </a:t>
            </a:r>
            <a:r>
              <a:rPr sz="1800" dirty="0">
                <a:latin typeface="Times New Roman"/>
                <a:cs typeface="Times New Roman"/>
              </a:rPr>
              <a:t>развитие</a:t>
            </a:r>
            <a:r>
              <a:rPr sz="1800" spc="-80" dirty="0">
                <a:latin typeface="Times New Roman"/>
                <a:cs typeface="Times New Roman"/>
              </a:rPr>
              <a:t> </a:t>
            </a:r>
            <a:r>
              <a:rPr sz="1800" dirty="0">
                <a:latin typeface="Times New Roman"/>
                <a:cs typeface="Times New Roman"/>
              </a:rPr>
              <a:t>учащихся,</a:t>
            </a:r>
            <a:r>
              <a:rPr sz="1800" spc="-95" dirty="0">
                <a:latin typeface="Times New Roman"/>
                <a:cs typeface="Times New Roman"/>
              </a:rPr>
              <a:t> </a:t>
            </a:r>
            <a:r>
              <a:rPr sz="1800" dirty="0">
                <a:latin typeface="Times New Roman"/>
                <a:cs typeface="Times New Roman"/>
              </a:rPr>
              <a:t>включая</a:t>
            </a:r>
            <a:r>
              <a:rPr sz="1800" spc="-65" dirty="0">
                <a:latin typeface="Times New Roman"/>
                <a:cs typeface="Times New Roman"/>
              </a:rPr>
              <a:t> </a:t>
            </a:r>
            <a:r>
              <a:rPr sz="1800" dirty="0">
                <a:latin typeface="Times New Roman"/>
                <a:cs typeface="Times New Roman"/>
              </a:rPr>
              <a:t>гражданское,</a:t>
            </a:r>
            <a:r>
              <a:rPr sz="1800" spc="-85" dirty="0">
                <a:latin typeface="Times New Roman"/>
                <a:cs typeface="Times New Roman"/>
              </a:rPr>
              <a:t> </a:t>
            </a:r>
            <a:r>
              <a:rPr sz="1800" dirty="0">
                <a:latin typeface="Times New Roman"/>
                <a:cs typeface="Times New Roman"/>
              </a:rPr>
              <a:t>патриотическое,</a:t>
            </a:r>
            <a:r>
              <a:rPr sz="1800" spc="-85" dirty="0">
                <a:latin typeface="Times New Roman"/>
                <a:cs typeface="Times New Roman"/>
              </a:rPr>
              <a:t> </a:t>
            </a:r>
            <a:r>
              <a:rPr sz="1800" spc="-10" dirty="0">
                <a:latin typeface="Times New Roman"/>
                <a:cs typeface="Times New Roman"/>
              </a:rPr>
              <a:t>духовно-</a:t>
            </a:r>
            <a:endParaRPr sz="1800">
              <a:latin typeface="Times New Roman"/>
              <a:cs typeface="Times New Roman"/>
            </a:endParaRPr>
          </a:p>
          <a:p>
            <a:pPr marL="355600">
              <a:lnSpc>
                <a:spcPct val="100000"/>
              </a:lnSpc>
              <a:spcBef>
                <a:spcPts val="5"/>
              </a:spcBef>
            </a:pPr>
            <a:r>
              <a:rPr sz="1800" dirty="0">
                <a:latin typeface="Times New Roman"/>
                <a:cs typeface="Times New Roman"/>
              </a:rPr>
              <a:t>нравственное,</a:t>
            </a:r>
            <a:r>
              <a:rPr sz="1800" spc="-55" dirty="0">
                <a:latin typeface="Times New Roman"/>
                <a:cs typeface="Times New Roman"/>
              </a:rPr>
              <a:t> </a:t>
            </a:r>
            <a:r>
              <a:rPr sz="1800" dirty="0">
                <a:latin typeface="Times New Roman"/>
                <a:cs typeface="Times New Roman"/>
              </a:rPr>
              <a:t>эстетическое,</a:t>
            </a:r>
            <a:r>
              <a:rPr sz="1800" spc="-60" dirty="0">
                <a:latin typeface="Times New Roman"/>
                <a:cs typeface="Times New Roman"/>
              </a:rPr>
              <a:t> </a:t>
            </a:r>
            <a:r>
              <a:rPr sz="1800" dirty="0">
                <a:latin typeface="Times New Roman"/>
                <a:cs typeface="Times New Roman"/>
              </a:rPr>
              <a:t>физическое,</a:t>
            </a:r>
            <a:r>
              <a:rPr sz="1800" spc="-40" dirty="0">
                <a:latin typeface="Times New Roman"/>
                <a:cs typeface="Times New Roman"/>
              </a:rPr>
              <a:t> </a:t>
            </a:r>
            <a:r>
              <a:rPr sz="1800" spc="-10" dirty="0">
                <a:latin typeface="Times New Roman"/>
                <a:cs typeface="Times New Roman"/>
              </a:rPr>
              <a:t>трудовое,</a:t>
            </a:r>
            <a:r>
              <a:rPr sz="1800" spc="-70" dirty="0">
                <a:latin typeface="Times New Roman"/>
                <a:cs typeface="Times New Roman"/>
              </a:rPr>
              <a:t> </a:t>
            </a:r>
            <a:r>
              <a:rPr sz="1800" spc="-10" dirty="0">
                <a:latin typeface="Times New Roman"/>
                <a:cs typeface="Times New Roman"/>
              </a:rPr>
              <a:t>экологическое</a:t>
            </a:r>
            <a:r>
              <a:rPr sz="1800" spc="-30" dirty="0">
                <a:latin typeface="Times New Roman"/>
                <a:cs typeface="Times New Roman"/>
              </a:rPr>
              <a:t> </a:t>
            </a:r>
            <a:r>
              <a:rPr sz="1800" spc="-10" dirty="0">
                <a:latin typeface="Times New Roman"/>
                <a:cs typeface="Times New Roman"/>
              </a:rPr>
              <a:t>воспитание.</a:t>
            </a:r>
            <a:endParaRPr sz="1800">
              <a:latin typeface="Times New Roman"/>
              <a:cs typeface="Times New Roman"/>
            </a:endParaRPr>
          </a:p>
          <a:p>
            <a:pPr marL="355600" marR="5080" indent="-342900">
              <a:lnSpc>
                <a:spcPct val="100000"/>
              </a:lnSpc>
              <a:spcBef>
                <a:spcPts val="430"/>
              </a:spcBef>
              <a:buFont typeface="Arial"/>
              <a:buChar char="•"/>
              <a:tabLst>
                <a:tab pos="354965" algn="l"/>
                <a:tab pos="355600" algn="l"/>
              </a:tabLst>
            </a:pPr>
            <a:r>
              <a:rPr sz="1800" dirty="0">
                <a:latin typeface="Times New Roman"/>
                <a:cs typeface="Times New Roman"/>
              </a:rPr>
              <a:t>Обновлённые</a:t>
            </a:r>
            <a:r>
              <a:rPr sz="1800" spc="-15" dirty="0">
                <a:latin typeface="Times New Roman"/>
                <a:cs typeface="Times New Roman"/>
              </a:rPr>
              <a:t> </a:t>
            </a:r>
            <a:r>
              <a:rPr sz="1800" dirty="0">
                <a:latin typeface="Times New Roman"/>
                <a:cs typeface="Times New Roman"/>
              </a:rPr>
              <a:t>ФГОС</a:t>
            </a:r>
            <a:r>
              <a:rPr sz="1800" spc="-25" dirty="0">
                <a:latin typeface="Times New Roman"/>
                <a:cs typeface="Times New Roman"/>
              </a:rPr>
              <a:t> </a:t>
            </a:r>
            <a:r>
              <a:rPr sz="1800" dirty="0">
                <a:latin typeface="Times New Roman"/>
                <a:cs typeface="Times New Roman"/>
              </a:rPr>
              <a:t>описывают</a:t>
            </a:r>
            <a:r>
              <a:rPr sz="1800" spc="-20" dirty="0">
                <a:latin typeface="Times New Roman"/>
                <a:cs typeface="Times New Roman"/>
              </a:rPr>
              <a:t> </a:t>
            </a:r>
            <a:r>
              <a:rPr sz="1800" dirty="0">
                <a:latin typeface="Times New Roman"/>
                <a:cs typeface="Times New Roman"/>
              </a:rPr>
              <a:t>систему</a:t>
            </a:r>
            <a:r>
              <a:rPr sz="1800" spc="-35" dirty="0">
                <a:latin typeface="Times New Roman"/>
                <a:cs typeface="Times New Roman"/>
              </a:rPr>
              <a:t> </a:t>
            </a:r>
            <a:r>
              <a:rPr sz="1800" dirty="0">
                <a:latin typeface="Times New Roman"/>
                <a:cs typeface="Times New Roman"/>
              </a:rPr>
              <a:t>требований</a:t>
            </a:r>
            <a:r>
              <a:rPr sz="1800" spc="-35" dirty="0">
                <a:latin typeface="Times New Roman"/>
                <a:cs typeface="Times New Roman"/>
              </a:rPr>
              <a:t> </a:t>
            </a:r>
            <a:r>
              <a:rPr sz="1800" dirty="0">
                <a:latin typeface="Times New Roman"/>
                <a:cs typeface="Times New Roman"/>
              </a:rPr>
              <a:t>к</a:t>
            </a:r>
            <a:r>
              <a:rPr sz="1800" spc="-10" dirty="0">
                <a:latin typeface="Times New Roman"/>
                <a:cs typeface="Times New Roman"/>
              </a:rPr>
              <a:t> </a:t>
            </a:r>
            <a:r>
              <a:rPr sz="1800" dirty="0">
                <a:latin typeface="Times New Roman"/>
                <a:cs typeface="Times New Roman"/>
              </a:rPr>
              <a:t>условиям</a:t>
            </a:r>
            <a:r>
              <a:rPr sz="1800" spc="-60" dirty="0">
                <a:latin typeface="Times New Roman"/>
                <a:cs typeface="Times New Roman"/>
              </a:rPr>
              <a:t> </a:t>
            </a:r>
            <a:r>
              <a:rPr sz="1800" spc="-10" dirty="0">
                <a:latin typeface="Times New Roman"/>
                <a:cs typeface="Times New Roman"/>
              </a:rPr>
              <a:t>реализации </a:t>
            </a:r>
            <a:r>
              <a:rPr sz="1800" dirty="0">
                <a:latin typeface="Times New Roman"/>
                <a:cs typeface="Times New Roman"/>
              </a:rPr>
              <a:t>общеобразовательных</a:t>
            </a:r>
            <a:r>
              <a:rPr sz="1800" spc="-60" dirty="0">
                <a:latin typeface="Times New Roman"/>
                <a:cs typeface="Times New Roman"/>
              </a:rPr>
              <a:t> </a:t>
            </a:r>
            <a:r>
              <a:rPr sz="1800" dirty="0">
                <a:latin typeface="Times New Roman"/>
                <a:cs typeface="Times New Roman"/>
              </a:rPr>
              <a:t>программ,</a:t>
            </a:r>
            <a:r>
              <a:rPr sz="1800" spc="-75" dirty="0">
                <a:latin typeface="Times New Roman"/>
                <a:cs typeface="Times New Roman"/>
              </a:rPr>
              <a:t> </a:t>
            </a:r>
            <a:r>
              <a:rPr sz="1800" spc="-10" dirty="0">
                <a:latin typeface="Times New Roman"/>
                <a:cs typeface="Times New Roman"/>
              </a:rPr>
              <a:t>соблюдение</a:t>
            </a:r>
            <a:r>
              <a:rPr sz="1800" spc="-55" dirty="0">
                <a:latin typeface="Times New Roman"/>
                <a:cs typeface="Times New Roman"/>
              </a:rPr>
              <a:t> </a:t>
            </a:r>
            <a:r>
              <a:rPr sz="1800" spc="-10" dirty="0">
                <a:latin typeface="Times New Roman"/>
                <a:cs typeface="Times New Roman"/>
              </a:rPr>
              <a:t>которых</a:t>
            </a:r>
            <a:r>
              <a:rPr sz="1800" spc="-50" dirty="0">
                <a:latin typeface="Times New Roman"/>
                <a:cs typeface="Times New Roman"/>
              </a:rPr>
              <a:t> </a:t>
            </a:r>
            <a:r>
              <a:rPr sz="1800" dirty="0">
                <a:latin typeface="Times New Roman"/>
                <a:cs typeface="Times New Roman"/>
              </a:rPr>
              <a:t>обеспечивает</a:t>
            </a:r>
            <a:r>
              <a:rPr sz="1800" spc="-85" dirty="0">
                <a:latin typeface="Times New Roman"/>
                <a:cs typeface="Times New Roman"/>
              </a:rPr>
              <a:t> </a:t>
            </a:r>
            <a:r>
              <a:rPr sz="1800" spc="-10" dirty="0">
                <a:latin typeface="Times New Roman"/>
                <a:cs typeface="Times New Roman"/>
              </a:rPr>
              <a:t>равенство </a:t>
            </a:r>
            <a:r>
              <a:rPr sz="1800" dirty="0">
                <a:latin typeface="Times New Roman"/>
                <a:cs typeface="Times New Roman"/>
              </a:rPr>
              <a:t>возможностей</a:t>
            </a:r>
            <a:r>
              <a:rPr sz="1800" spc="-35" dirty="0">
                <a:latin typeface="Times New Roman"/>
                <a:cs typeface="Times New Roman"/>
              </a:rPr>
              <a:t> </a:t>
            </a:r>
            <a:r>
              <a:rPr sz="1800" dirty="0">
                <a:latin typeface="Times New Roman"/>
                <a:cs typeface="Times New Roman"/>
              </a:rPr>
              <a:t>получения</a:t>
            </a:r>
            <a:r>
              <a:rPr sz="1800" spc="-50" dirty="0">
                <a:latin typeface="Times New Roman"/>
                <a:cs typeface="Times New Roman"/>
              </a:rPr>
              <a:t> </a:t>
            </a:r>
            <a:r>
              <a:rPr sz="1800" spc="-10" dirty="0">
                <a:latin typeface="Times New Roman"/>
                <a:cs typeface="Times New Roman"/>
              </a:rPr>
              <a:t>качественного</a:t>
            </a:r>
            <a:r>
              <a:rPr sz="1800" spc="-35" dirty="0">
                <a:latin typeface="Times New Roman"/>
                <a:cs typeface="Times New Roman"/>
              </a:rPr>
              <a:t> </a:t>
            </a:r>
            <a:r>
              <a:rPr sz="1800" dirty="0">
                <a:latin typeface="Times New Roman"/>
                <a:cs typeface="Times New Roman"/>
              </a:rPr>
              <a:t>образования</a:t>
            </a:r>
            <a:r>
              <a:rPr sz="1800" spc="-25" dirty="0">
                <a:latin typeface="Times New Roman"/>
                <a:cs typeface="Times New Roman"/>
              </a:rPr>
              <a:t> </a:t>
            </a:r>
            <a:r>
              <a:rPr sz="1800" dirty="0">
                <a:latin typeface="Times New Roman"/>
                <a:cs typeface="Times New Roman"/>
              </a:rPr>
              <a:t>для</a:t>
            </a:r>
            <a:r>
              <a:rPr sz="1800" spc="-25" dirty="0">
                <a:latin typeface="Times New Roman"/>
                <a:cs typeface="Times New Roman"/>
              </a:rPr>
              <a:t> </a:t>
            </a:r>
            <a:r>
              <a:rPr sz="1800" dirty="0">
                <a:latin typeface="Times New Roman"/>
                <a:cs typeface="Times New Roman"/>
              </a:rPr>
              <a:t>всех</a:t>
            </a:r>
            <a:r>
              <a:rPr sz="1800" spc="-20" dirty="0">
                <a:latin typeface="Times New Roman"/>
                <a:cs typeface="Times New Roman"/>
              </a:rPr>
              <a:t> </a:t>
            </a:r>
            <a:r>
              <a:rPr sz="1800" spc="-10" dirty="0">
                <a:latin typeface="Times New Roman"/>
                <a:cs typeface="Times New Roman"/>
              </a:rPr>
              <a:t>детей </a:t>
            </a:r>
            <a:r>
              <a:rPr sz="1800" dirty="0">
                <a:latin typeface="Times New Roman"/>
                <a:cs typeface="Times New Roman"/>
              </a:rPr>
              <a:t>независимо</a:t>
            </a:r>
            <a:r>
              <a:rPr sz="1800" spc="434" dirty="0">
                <a:latin typeface="Times New Roman"/>
                <a:cs typeface="Times New Roman"/>
              </a:rPr>
              <a:t> </a:t>
            </a:r>
            <a:r>
              <a:rPr sz="1800" dirty="0">
                <a:latin typeface="Times New Roman"/>
                <a:cs typeface="Times New Roman"/>
              </a:rPr>
              <a:t>от места</a:t>
            </a:r>
            <a:r>
              <a:rPr sz="1800" spc="-30" dirty="0">
                <a:latin typeface="Times New Roman"/>
                <a:cs typeface="Times New Roman"/>
              </a:rPr>
              <a:t> </a:t>
            </a:r>
            <a:r>
              <a:rPr sz="1800" dirty="0">
                <a:latin typeface="Times New Roman"/>
                <a:cs typeface="Times New Roman"/>
              </a:rPr>
              <a:t>жительства</a:t>
            </a:r>
            <a:r>
              <a:rPr sz="1800" spc="-15" dirty="0">
                <a:latin typeface="Times New Roman"/>
                <a:cs typeface="Times New Roman"/>
              </a:rPr>
              <a:t> </a:t>
            </a:r>
            <a:r>
              <a:rPr sz="1800" dirty="0">
                <a:latin typeface="Times New Roman"/>
                <a:cs typeface="Times New Roman"/>
              </a:rPr>
              <a:t>и</a:t>
            </a:r>
            <a:r>
              <a:rPr sz="1800" spc="-10" dirty="0">
                <a:latin typeface="Times New Roman"/>
                <a:cs typeface="Times New Roman"/>
              </a:rPr>
              <a:t> </a:t>
            </a:r>
            <a:r>
              <a:rPr sz="1800" spc="-20" dirty="0">
                <a:latin typeface="Times New Roman"/>
                <a:cs typeface="Times New Roman"/>
              </a:rPr>
              <a:t>дохода</a:t>
            </a:r>
            <a:r>
              <a:rPr sz="1800" spc="-5" dirty="0">
                <a:latin typeface="Times New Roman"/>
                <a:cs typeface="Times New Roman"/>
              </a:rPr>
              <a:t> </a:t>
            </a:r>
            <a:r>
              <a:rPr sz="1800" dirty="0">
                <a:latin typeface="Times New Roman"/>
                <a:cs typeface="Times New Roman"/>
              </a:rPr>
              <a:t>семьи.</a:t>
            </a:r>
            <a:r>
              <a:rPr sz="1800" spc="-5" dirty="0">
                <a:latin typeface="Times New Roman"/>
                <a:cs typeface="Times New Roman"/>
              </a:rPr>
              <a:t> </a:t>
            </a:r>
            <a:r>
              <a:rPr sz="1800" spc="-10" dirty="0">
                <a:latin typeface="Times New Roman"/>
                <a:cs typeface="Times New Roman"/>
              </a:rPr>
              <a:t>Благодаря</a:t>
            </a:r>
            <a:r>
              <a:rPr sz="1800" spc="-20" dirty="0">
                <a:latin typeface="Times New Roman"/>
                <a:cs typeface="Times New Roman"/>
              </a:rPr>
              <a:t> </a:t>
            </a:r>
            <a:r>
              <a:rPr sz="1800" spc="-10" dirty="0">
                <a:latin typeface="Times New Roman"/>
                <a:cs typeface="Times New Roman"/>
              </a:rPr>
              <a:t>обновлённым</a:t>
            </a:r>
            <a:endParaRPr sz="1800">
              <a:latin typeface="Times New Roman"/>
              <a:cs typeface="Times New Roman"/>
            </a:endParaRPr>
          </a:p>
          <a:p>
            <a:pPr marL="355600" marR="830580">
              <a:lnSpc>
                <a:spcPct val="100000"/>
              </a:lnSpc>
              <a:spcBef>
                <a:spcPts val="5"/>
              </a:spcBef>
            </a:pPr>
            <a:r>
              <a:rPr sz="1800" dirty="0">
                <a:latin typeface="Times New Roman"/>
                <a:cs typeface="Times New Roman"/>
              </a:rPr>
              <a:t>стандартам</a:t>
            </a:r>
            <a:r>
              <a:rPr sz="1800" spc="-70" dirty="0">
                <a:latin typeface="Times New Roman"/>
                <a:cs typeface="Times New Roman"/>
              </a:rPr>
              <a:t> </a:t>
            </a:r>
            <a:r>
              <a:rPr sz="1800" spc="-10" dirty="0">
                <a:latin typeface="Times New Roman"/>
                <a:cs typeface="Times New Roman"/>
              </a:rPr>
              <a:t>школьники</a:t>
            </a:r>
            <a:r>
              <a:rPr sz="1800" spc="-40" dirty="0">
                <a:latin typeface="Times New Roman"/>
                <a:cs typeface="Times New Roman"/>
              </a:rPr>
              <a:t> </a:t>
            </a:r>
            <a:r>
              <a:rPr sz="1800" dirty="0">
                <a:latin typeface="Times New Roman"/>
                <a:cs typeface="Times New Roman"/>
              </a:rPr>
              <a:t>получат</a:t>
            </a:r>
            <a:r>
              <a:rPr sz="1800" spc="-70" dirty="0">
                <a:latin typeface="Times New Roman"/>
                <a:cs typeface="Times New Roman"/>
              </a:rPr>
              <a:t> </a:t>
            </a:r>
            <a:r>
              <a:rPr sz="1800" dirty="0">
                <a:latin typeface="Times New Roman"/>
                <a:cs typeface="Times New Roman"/>
              </a:rPr>
              <a:t>больше</a:t>
            </a:r>
            <a:r>
              <a:rPr sz="1800" spc="-40" dirty="0">
                <a:latin typeface="Times New Roman"/>
                <a:cs typeface="Times New Roman"/>
              </a:rPr>
              <a:t> </a:t>
            </a:r>
            <a:r>
              <a:rPr sz="1800" dirty="0">
                <a:latin typeface="Times New Roman"/>
                <a:cs typeface="Times New Roman"/>
              </a:rPr>
              <a:t>возможностей</a:t>
            </a:r>
            <a:r>
              <a:rPr sz="1800" spc="-60" dirty="0">
                <a:latin typeface="Times New Roman"/>
                <a:cs typeface="Times New Roman"/>
              </a:rPr>
              <a:t> </a:t>
            </a:r>
            <a:r>
              <a:rPr sz="1800" dirty="0">
                <a:latin typeface="Times New Roman"/>
                <a:cs typeface="Times New Roman"/>
              </a:rPr>
              <a:t>для</a:t>
            </a:r>
            <a:r>
              <a:rPr sz="1800" spc="-50" dirty="0">
                <a:latin typeface="Times New Roman"/>
                <a:cs typeface="Times New Roman"/>
              </a:rPr>
              <a:t> </a:t>
            </a:r>
            <a:r>
              <a:rPr sz="1800" dirty="0">
                <a:latin typeface="Times New Roman"/>
                <a:cs typeface="Times New Roman"/>
              </a:rPr>
              <a:t>того,</a:t>
            </a:r>
            <a:r>
              <a:rPr sz="1800" spc="-55" dirty="0">
                <a:latin typeface="Times New Roman"/>
                <a:cs typeface="Times New Roman"/>
              </a:rPr>
              <a:t> </a:t>
            </a:r>
            <a:r>
              <a:rPr sz="1800" spc="-10" dirty="0">
                <a:latin typeface="Times New Roman"/>
                <a:cs typeface="Times New Roman"/>
              </a:rPr>
              <a:t>чтобы </a:t>
            </a:r>
            <a:r>
              <a:rPr sz="1800" dirty="0">
                <a:latin typeface="Times New Roman"/>
                <a:cs typeface="Times New Roman"/>
              </a:rPr>
              <a:t>заниматься</a:t>
            </a:r>
            <a:r>
              <a:rPr sz="1800" spc="-70" dirty="0">
                <a:latin typeface="Times New Roman"/>
                <a:cs typeface="Times New Roman"/>
              </a:rPr>
              <a:t> </a:t>
            </a:r>
            <a:r>
              <a:rPr sz="1800" spc="-20" dirty="0">
                <a:latin typeface="Times New Roman"/>
                <a:cs typeface="Times New Roman"/>
              </a:rPr>
              <a:t>наукой,</a:t>
            </a:r>
            <a:r>
              <a:rPr sz="1800" spc="-70" dirty="0">
                <a:latin typeface="Times New Roman"/>
                <a:cs typeface="Times New Roman"/>
              </a:rPr>
              <a:t> </a:t>
            </a:r>
            <a:r>
              <a:rPr sz="1800" dirty="0">
                <a:latin typeface="Times New Roman"/>
                <a:cs typeface="Times New Roman"/>
              </a:rPr>
              <a:t>проводить</a:t>
            </a:r>
            <a:r>
              <a:rPr sz="1800" spc="-50" dirty="0">
                <a:latin typeface="Times New Roman"/>
                <a:cs typeface="Times New Roman"/>
              </a:rPr>
              <a:t> </a:t>
            </a:r>
            <a:r>
              <a:rPr sz="1800" dirty="0">
                <a:latin typeface="Times New Roman"/>
                <a:cs typeface="Times New Roman"/>
              </a:rPr>
              <a:t>исследования,</a:t>
            </a:r>
            <a:r>
              <a:rPr sz="1800" spc="-70" dirty="0">
                <a:latin typeface="Times New Roman"/>
                <a:cs typeface="Times New Roman"/>
              </a:rPr>
              <a:t> </a:t>
            </a:r>
            <a:r>
              <a:rPr sz="1800" spc="-10" dirty="0">
                <a:latin typeface="Times New Roman"/>
                <a:cs typeface="Times New Roman"/>
              </a:rPr>
              <a:t>используя</a:t>
            </a:r>
            <a:r>
              <a:rPr sz="1800" spc="-70" dirty="0">
                <a:latin typeface="Times New Roman"/>
                <a:cs typeface="Times New Roman"/>
              </a:rPr>
              <a:t> </a:t>
            </a:r>
            <a:r>
              <a:rPr sz="1800" spc="-10" dirty="0">
                <a:latin typeface="Times New Roman"/>
                <a:cs typeface="Times New Roman"/>
              </a:rPr>
              <a:t>передовое оборудование.</a:t>
            </a:r>
            <a:endParaRPr sz="1800">
              <a:latin typeface="Times New Roman"/>
              <a:cs typeface="Times New Roman"/>
            </a:endParaRPr>
          </a:p>
          <a:p>
            <a:pPr marL="355600" indent="-342900">
              <a:lnSpc>
                <a:spcPct val="100000"/>
              </a:lnSpc>
              <a:spcBef>
                <a:spcPts val="430"/>
              </a:spcBef>
              <a:buFont typeface="Arial"/>
              <a:buChar char="•"/>
              <a:tabLst>
                <a:tab pos="354965" algn="l"/>
                <a:tab pos="355600" algn="l"/>
              </a:tabLst>
            </a:pPr>
            <a:r>
              <a:rPr sz="2800" b="1" i="1" dirty="0">
                <a:solidFill>
                  <a:srgbClr val="C00000"/>
                </a:solidFill>
                <a:latin typeface="Times New Roman"/>
                <a:cs typeface="Times New Roman"/>
              </a:rPr>
              <a:t>Все</a:t>
            </a:r>
            <a:r>
              <a:rPr sz="2800" b="1" i="1" spc="-20" dirty="0">
                <a:solidFill>
                  <a:srgbClr val="C00000"/>
                </a:solidFill>
                <a:latin typeface="Times New Roman"/>
                <a:cs typeface="Times New Roman"/>
              </a:rPr>
              <a:t> </a:t>
            </a:r>
            <a:r>
              <a:rPr sz="2800" b="1" i="1" dirty="0">
                <a:solidFill>
                  <a:srgbClr val="C00000"/>
                </a:solidFill>
                <a:latin typeface="Times New Roman"/>
                <a:cs typeface="Times New Roman"/>
              </a:rPr>
              <a:t>учебные</a:t>
            </a:r>
            <a:r>
              <a:rPr sz="2800" b="1" i="1" spc="-15" dirty="0">
                <a:solidFill>
                  <a:srgbClr val="C00000"/>
                </a:solidFill>
                <a:latin typeface="Times New Roman"/>
                <a:cs typeface="Times New Roman"/>
              </a:rPr>
              <a:t> </a:t>
            </a:r>
            <a:r>
              <a:rPr sz="2800" b="1" i="1" spc="-10" dirty="0">
                <a:solidFill>
                  <a:srgbClr val="C00000"/>
                </a:solidFill>
                <a:latin typeface="Times New Roman"/>
                <a:cs typeface="Times New Roman"/>
              </a:rPr>
              <a:t>заведения</a:t>
            </a:r>
            <a:r>
              <a:rPr sz="2800" b="1" i="1" spc="-20" dirty="0">
                <a:solidFill>
                  <a:srgbClr val="C00000"/>
                </a:solidFill>
                <a:latin typeface="Times New Roman"/>
                <a:cs typeface="Times New Roman"/>
              </a:rPr>
              <a:t> </a:t>
            </a:r>
            <a:r>
              <a:rPr sz="2800" b="1" i="1" dirty="0">
                <a:solidFill>
                  <a:srgbClr val="C00000"/>
                </a:solidFill>
                <a:latin typeface="Times New Roman"/>
                <a:cs typeface="Times New Roman"/>
              </a:rPr>
              <a:t>ориентируются</a:t>
            </a:r>
            <a:r>
              <a:rPr sz="2800" b="1" i="1" spc="-20" dirty="0">
                <a:solidFill>
                  <a:srgbClr val="C00000"/>
                </a:solidFill>
                <a:latin typeface="Times New Roman"/>
                <a:cs typeface="Times New Roman"/>
              </a:rPr>
              <a:t> </a:t>
            </a:r>
            <a:r>
              <a:rPr sz="2800" b="1" i="1" dirty="0">
                <a:solidFill>
                  <a:srgbClr val="C00000"/>
                </a:solidFill>
                <a:latin typeface="Times New Roman"/>
                <a:cs typeface="Times New Roman"/>
              </a:rPr>
              <a:t>на</a:t>
            </a:r>
            <a:r>
              <a:rPr sz="2800" b="1" i="1" spc="-15" dirty="0">
                <a:solidFill>
                  <a:srgbClr val="C00000"/>
                </a:solidFill>
                <a:latin typeface="Times New Roman"/>
                <a:cs typeface="Times New Roman"/>
              </a:rPr>
              <a:t> </a:t>
            </a:r>
            <a:r>
              <a:rPr sz="2800" b="1" i="1" spc="-10" dirty="0">
                <a:solidFill>
                  <a:srgbClr val="C00000"/>
                </a:solidFill>
                <a:latin typeface="Times New Roman"/>
                <a:cs typeface="Times New Roman"/>
              </a:rPr>
              <a:t>образовательные</a:t>
            </a:r>
            <a:r>
              <a:rPr sz="2800" b="1" i="1" spc="-25" dirty="0">
                <a:solidFill>
                  <a:srgbClr val="C00000"/>
                </a:solidFill>
                <a:latin typeface="Times New Roman"/>
                <a:cs typeface="Times New Roman"/>
              </a:rPr>
              <a:t> </a:t>
            </a:r>
            <a:r>
              <a:rPr sz="2800" b="1" i="1" spc="-10" dirty="0">
                <a:solidFill>
                  <a:srgbClr val="C00000"/>
                </a:solidFill>
                <a:latin typeface="Times New Roman"/>
                <a:cs typeface="Times New Roman"/>
              </a:rPr>
              <a:t>стандарты,</a:t>
            </a:r>
            <a:endParaRPr sz="2800">
              <a:solidFill>
                <a:srgbClr val="C00000"/>
              </a:solidFill>
              <a:latin typeface="Times New Roman"/>
              <a:cs typeface="Times New Roman"/>
            </a:endParaRPr>
          </a:p>
          <a:p>
            <a:pPr marL="355600">
              <a:lnSpc>
                <a:spcPct val="100000"/>
              </a:lnSpc>
              <a:spcBef>
                <a:spcPts val="5"/>
              </a:spcBef>
            </a:pPr>
            <a:r>
              <a:rPr sz="2800" b="1" i="1" dirty="0">
                <a:solidFill>
                  <a:srgbClr val="C00000"/>
                </a:solidFill>
                <a:latin typeface="Times New Roman"/>
                <a:cs typeface="Times New Roman"/>
              </a:rPr>
              <a:t>которые</a:t>
            </a:r>
            <a:r>
              <a:rPr sz="2800" b="1" i="1" spc="-85" dirty="0">
                <a:solidFill>
                  <a:srgbClr val="C00000"/>
                </a:solidFill>
                <a:latin typeface="Times New Roman"/>
                <a:cs typeface="Times New Roman"/>
              </a:rPr>
              <a:t> </a:t>
            </a:r>
            <a:r>
              <a:rPr sz="2800" b="1" i="1" dirty="0">
                <a:solidFill>
                  <a:srgbClr val="C00000"/>
                </a:solidFill>
                <a:latin typeface="Times New Roman"/>
                <a:cs typeface="Times New Roman"/>
              </a:rPr>
              <a:t>разрабатывает</a:t>
            </a:r>
            <a:r>
              <a:rPr sz="2800" b="1" i="1" spc="-80" dirty="0">
                <a:solidFill>
                  <a:srgbClr val="C00000"/>
                </a:solidFill>
                <a:latin typeface="Times New Roman"/>
                <a:cs typeface="Times New Roman"/>
              </a:rPr>
              <a:t> </a:t>
            </a:r>
            <a:r>
              <a:rPr sz="2800" b="1" i="1" spc="-10" dirty="0">
                <a:solidFill>
                  <a:srgbClr val="C00000"/>
                </a:solidFill>
                <a:latin typeface="Times New Roman"/>
                <a:cs typeface="Times New Roman"/>
              </a:rPr>
              <a:t>государство.</a:t>
            </a:r>
            <a:endParaRPr sz="2800">
              <a:solidFill>
                <a:srgbClr val="C00000"/>
              </a:solidFill>
              <a:latin typeface="Times New Roman"/>
              <a:cs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1745" y="493598"/>
            <a:ext cx="4086225" cy="757555"/>
          </a:xfrm>
          <a:prstGeom prst="rect">
            <a:avLst/>
          </a:prstGeom>
        </p:spPr>
        <p:txBody>
          <a:bodyPr vert="horz" wrap="square" lIns="0" tIns="12700" rIns="0" bIns="0" rtlCol="0">
            <a:spAutoFit/>
          </a:bodyPr>
          <a:lstStyle/>
          <a:p>
            <a:pPr marL="12700">
              <a:lnSpc>
                <a:spcPct val="100000"/>
              </a:lnSpc>
              <a:spcBef>
                <a:spcPts val="100"/>
              </a:spcBef>
            </a:pPr>
            <a:r>
              <a:rPr sz="4800" spc="-20" dirty="0">
                <a:solidFill>
                  <a:srgbClr val="C00000"/>
                </a:solidFill>
              </a:rPr>
              <a:t>Модернизация</a:t>
            </a:r>
            <a:endParaRPr sz="4800">
              <a:solidFill>
                <a:srgbClr val="C00000"/>
              </a:solidFill>
            </a:endParaRPr>
          </a:p>
        </p:txBody>
      </p:sp>
      <p:sp>
        <p:nvSpPr>
          <p:cNvPr id="3" name="object 3"/>
          <p:cNvSpPr txBox="1"/>
          <p:nvPr/>
        </p:nvSpPr>
        <p:spPr>
          <a:xfrm>
            <a:off x="535940" y="1619833"/>
            <a:ext cx="7995284" cy="3928745"/>
          </a:xfrm>
          <a:prstGeom prst="rect">
            <a:avLst/>
          </a:prstGeom>
        </p:spPr>
        <p:txBody>
          <a:bodyPr vert="horz" wrap="square" lIns="0" tIns="13335" rIns="0" bIns="0" rtlCol="0">
            <a:spAutoFit/>
          </a:bodyPr>
          <a:lstStyle/>
          <a:p>
            <a:pPr marL="355600" marR="40005" indent="-342900" algn="just">
              <a:lnSpc>
                <a:spcPct val="100000"/>
              </a:lnSpc>
              <a:spcBef>
                <a:spcPts val="105"/>
              </a:spcBef>
              <a:buFont typeface="Arial"/>
              <a:buChar char="•"/>
              <a:tabLst>
                <a:tab pos="354965" algn="l"/>
                <a:tab pos="355600" algn="l"/>
              </a:tabLst>
            </a:pPr>
            <a:r>
              <a:rPr sz="3200" dirty="0">
                <a:latin typeface="Times New Roman"/>
                <a:cs typeface="Times New Roman"/>
              </a:rPr>
              <a:t>В</a:t>
            </a:r>
            <a:r>
              <a:rPr sz="3200" spc="-40" dirty="0">
                <a:latin typeface="Times New Roman"/>
                <a:cs typeface="Times New Roman"/>
              </a:rPr>
              <a:t> </a:t>
            </a:r>
            <a:r>
              <a:rPr sz="3200" spc="-10" dirty="0">
                <a:latin typeface="Times New Roman"/>
                <a:cs typeface="Times New Roman"/>
              </a:rPr>
              <a:t>школах</a:t>
            </a:r>
            <a:r>
              <a:rPr sz="3200" spc="-60" dirty="0">
                <a:latin typeface="Times New Roman"/>
                <a:cs typeface="Times New Roman"/>
              </a:rPr>
              <a:t> </a:t>
            </a:r>
            <a:r>
              <a:rPr sz="3200" dirty="0">
                <a:latin typeface="Times New Roman"/>
                <a:cs typeface="Times New Roman"/>
              </a:rPr>
              <a:t>50</a:t>
            </a:r>
            <a:r>
              <a:rPr sz="3200" spc="-45" dirty="0">
                <a:latin typeface="Times New Roman"/>
                <a:cs typeface="Times New Roman"/>
              </a:rPr>
              <a:t> </a:t>
            </a:r>
            <a:r>
              <a:rPr sz="3200" dirty="0">
                <a:latin typeface="Times New Roman"/>
                <a:cs typeface="Times New Roman"/>
              </a:rPr>
              <a:t>регионов</a:t>
            </a:r>
            <a:r>
              <a:rPr sz="3200" spc="-65" dirty="0">
                <a:latin typeface="Times New Roman"/>
                <a:cs typeface="Times New Roman"/>
              </a:rPr>
              <a:t> </a:t>
            </a:r>
            <a:r>
              <a:rPr sz="3200" dirty="0">
                <a:latin typeface="Times New Roman"/>
                <a:cs typeface="Times New Roman"/>
              </a:rPr>
              <a:t>России</a:t>
            </a:r>
            <a:r>
              <a:rPr sz="3200" spc="-45" dirty="0">
                <a:latin typeface="Times New Roman"/>
                <a:cs typeface="Times New Roman"/>
              </a:rPr>
              <a:t> </a:t>
            </a:r>
            <a:r>
              <a:rPr sz="3200">
                <a:latin typeface="Times New Roman"/>
                <a:cs typeface="Times New Roman"/>
              </a:rPr>
              <a:t>в</a:t>
            </a:r>
            <a:r>
              <a:rPr sz="3200" spc="-25">
                <a:latin typeface="Times New Roman"/>
                <a:cs typeface="Times New Roman"/>
              </a:rPr>
              <a:t> </a:t>
            </a:r>
            <a:r>
              <a:rPr lang="ru-RU" sz="3200" spc="-10" dirty="0" smtClean="0">
                <a:latin typeface="Times New Roman"/>
                <a:cs typeface="Times New Roman"/>
              </a:rPr>
              <a:t>2022</a:t>
            </a:r>
            <a:r>
              <a:rPr sz="3200" spc="-10" smtClean="0">
                <a:latin typeface="Times New Roman"/>
                <a:cs typeface="Times New Roman"/>
              </a:rPr>
              <a:t> </a:t>
            </a:r>
            <a:r>
              <a:rPr sz="3200" dirty="0">
                <a:latin typeface="Times New Roman"/>
                <a:cs typeface="Times New Roman"/>
              </a:rPr>
              <a:t>году</a:t>
            </a:r>
            <a:r>
              <a:rPr sz="3200" spc="-100" dirty="0">
                <a:latin typeface="Times New Roman"/>
                <a:cs typeface="Times New Roman"/>
              </a:rPr>
              <a:t> </a:t>
            </a:r>
            <a:r>
              <a:rPr sz="3200" dirty="0">
                <a:latin typeface="Times New Roman"/>
                <a:cs typeface="Times New Roman"/>
              </a:rPr>
              <a:t>планируют</a:t>
            </a:r>
            <a:r>
              <a:rPr sz="3200" spc="-125" dirty="0">
                <a:latin typeface="Times New Roman"/>
                <a:cs typeface="Times New Roman"/>
              </a:rPr>
              <a:t> </a:t>
            </a:r>
            <a:r>
              <a:rPr sz="3200" dirty="0">
                <a:latin typeface="Times New Roman"/>
                <a:cs typeface="Times New Roman"/>
              </a:rPr>
              <a:t>открыть</a:t>
            </a:r>
            <a:r>
              <a:rPr sz="3200" spc="-125" dirty="0">
                <a:latin typeface="Times New Roman"/>
                <a:cs typeface="Times New Roman"/>
              </a:rPr>
              <a:t> </a:t>
            </a:r>
            <a:r>
              <a:rPr sz="3200">
                <a:latin typeface="Times New Roman"/>
                <a:cs typeface="Times New Roman"/>
              </a:rPr>
              <a:t>более</a:t>
            </a:r>
            <a:r>
              <a:rPr sz="3200" spc="-95">
                <a:latin typeface="Times New Roman"/>
                <a:cs typeface="Times New Roman"/>
              </a:rPr>
              <a:t> </a:t>
            </a:r>
            <a:r>
              <a:rPr sz="3200" spc="-20" smtClean="0">
                <a:latin typeface="Times New Roman"/>
                <a:cs typeface="Times New Roman"/>
              </a:rPr>
              <a:t>2000</a:t>
            </a:r>
            <a:r>
              <a:rPr lang="ru-RU" sz="3200" spc="-20" dirty="0" smtClean="0">
                <a:latin typeface="Times New Roman"/>
                <a:cs typeface="Times New Roman"/>
              </a:rPr>
              <a:t> классов с</a:t>
            </a:r>
            <a:endParaRPr sz="3200">
              <a:latin typeface="Times New Roman"/>
              <a:cs typeface="Times New Roman"/>
            </a:endParaRPr>
          </a:p>
          <a:p>
            <a:pPr marL="355600" marR="563880" algn="just">
              <a:lnSpc>
                <a:spcPct val="100000"/>
              </a:lnSpc>
            </a:pPr>
            <a:r>
              <a:rPr sz="3200" smtClean="0">
                <a:latin typeface="Times New Roman"/>
                <a:cs typeface="Times New Roman"/>
              </a:rPr>
              <a:t>современной</a:t>
            </a:r>
            <a:r>
              <a:rPr sz="3200" spc="-65" smtClean="0">
                <a:latin typeface="Times New Roman"/>
                <a:cs typeface="Times New Roman"/>
              </a:rPr>
              <a:t> </a:t>
            </a:r>
            <a:r>
              <a:rPr sz="3200" spc="-10" dirty="0">
                <a:latin typeface="Times New Roman"/>
                <a:cs typeface="Times New Roman"/>
              </a:rPr>
              <a:t>техникой:</a:t>
            </a:r>
            <a:r>
              <a:rPr sz="3200" spc="-55" dirty="0">
                <a:latin typeface="Times New Roman"/>
                <a:cs typeface="Times New Roman"/>
              </a:rPr>
              <a:t> </a:t>
            </a:r>
            <a:r>
              <a:rPr sz="3200" spc="-25" dirty="0">
                <a:latin typeface="Times New Roman"/>
                <a:cs typeface="Times New Roman"/>
              </a:rPr>
              <a:t>3D- </a:t>
            </a:r>
            <a:r>
              <a:rPr sz="3200" dirty="0">
                <a:latin typeface="Times New Roman"/>
                <a:cs typeface="Times New Roman"/>
              </a:rPr>
              <a:t>принтерами,</a:t>
            </a:r>
            <a:r>
              <a:rPr sz="3200" spc="-95" dirty="0">
                <a:latin typeface="Times New Roman"/>
                <a:cs typeface="Times New Roman"/>
              </a:rPr>
              <a:t> </a:t>
            </a:r>
            <a:r>
              <a:rPr sz="3200" dirty="0">
                <a:latin typeface="Times New Roman"/>
                <a:cs typeface="Times New Roman"/>
              </a:rPr>
              <a:t>интерактивными</a:t>
            </a:r>
            <a:r>
              <a:rPr sz="3200" spc="-85" dirty="0">
                <a:latin typeface="Times New Roman"/>
                <a:cs typeface="Times New Roman"/>
              </a:rPr>
              <a:t> </a:t>
            </a:r>
            <a:r>
              <a:rPr sz="3200" spc="-10" dirty="0">
                <a:latin typeface="Times New Roman"/>
                <a:cs typeface="Times New Roman"/>
              </a:rPr>
              <a:t>панелями, конструкторами</a:t>
            </a:r>
            <a:r>
              <a:rPr sz="3200" spc="-105" dirty="0">
                <a:latin typeface="Times New Roman"/>
                <a:cs typeface="Times New Roman"/>
              </a:rPr>
              <a:t> </a:t>
            </a:r>
            <a:r>
              <a:rPr sz="3200" dirty="0">
                <a:latin typeface="Times New Roman"/>
                <a:cs typeface="Times New Roman"/>
              </a:rPr>
              <a:t>по</a:t>
            </a:r>
            <a:r>
              <a:rPr sz="3200" spc="-65" dirty="0">
                <a:latin typeface="Times New Roman"/>
                <a:cs typeface="Times New Roman"/>
              </a:rPr>
              <a:t> </a:t>
            </a:r>
            <a:r>
              <a:rPr sz="3200" spc="-10" dirty="0">
                <a:latin typeface="Times New Roman"/>
                <a:cs typeface="Times New Roman"/>
              </a:rPr>
              <a:t>робототехнике</a:t>
            </a:r>
            <a:r>
              <a:rPr sz="3200" spc="-100" dirty="0">
                <a:latin typeface="Times New Roman"/>
                <a:cs typeface="Times New Roman"/>
              </a:rPr>
              <a:t> </a:t>
            </a:r>
            <a:r>
              <a:rPr sz="3200" dirty="0">
                <a:latin typeface="Times New Roman"/>
                <a:cs typeface="Times New Roman"/>
              </a:rPr>
              <a:t>и</a:t>
            </a:r>
            <a:r>
              <a:rPr sz="3200" spc="-114" dirty="0">
                <a:latin typeface="Times New Roman"/>
                <a:cs typeface="Times New Roman"/>
              </a:rPr>
              <a:t> </a:t>
            </a:r>
            <a:r>
              <a:rPr sz="3200" spc="-25" dirty="0">
                <a:latin typeface="Times New Roman"/>
                <a:cs typeface="Times New Roman"/>
              </a:rPr>
              <a:t>VR-</a:t>
            </a:r>
            <a:endParaRPr sz="3200">
              <a:latin typeface="Times New Roman"/>
              <a:cs typeface="Times New Roman"/>
            </a:endParaRPr>
          </a:p>
          <a:p>
            <a:pPr marL="355600" marR="5080" algn="just">
              <a:lnSpc>
                <a:spcPct val="100000"/>
              </a:lnSpc>
            </a:pPr>
            <a:r>
              <a:rPr sz="3200" dirty="0">
                <a:latin typeface="Times New Roman"/>
                <a:cs typeface="Times New Roman"/>
              </a:rPr>
              <a:t>очками.</a:t>
            </a:r>
            <a:r>
              <a:rPr sz="3200" spc="-100" dirty="0">
                <a:latin typeface="Times New Roman"/>
                <a:cs typeface="Times New Roman"/>
              </a:rPr>
              <a:t> </a:t>
            </a:r>
            <a:r>
              <a:rPr sz="3200" dirty="0">
                <a:latin typeface="Times New Roman"/>
                <a:cs typeface="Times New Roman"/>
              </a:rPr>
              <a:t>Планируется,</a:t>
            </a:r>
            <a:r>
              <a:rPr sz="3200" spc="-95" dirty="0">
                <a:latin typeface="Times New Roman"/>
                <a:cs typeface="Times New Roman"/>
              </a:rPr>
              <a:t> </a:t>
            </a:r>
            <a:r>
              <a:rPr sz="3200" dirty="0">
                <a:latin typeface="Times New Roman"/>
                <a:cs typeface="Times New Roman"/>
              </a:rPr>
              <a:t>что</a:t>
            </a:r>
            <a:r>
              <a:rPr sz="3200" spc="-65" dirty="0">
                <a:latin typeface="Times New Roman"/>
                <a:cs typeface="Times New Roman"/>
              </a:rPr>
              <a:t> </a:t>
            </a:r>
            <a:r>
              <a:rPr sz="3200" dirty="0">
                <a:latin typeface="Times New Roman"/>
                <a:cs typeface="Times New Roman"/>
              </a:rPr>
              <a:t>к</a:t>
            </a:r>
            <a:r>
              <a:rPr sz="3200" spc="-85" dirty="0">
                <a:latin typeface="Times New Roman"/>
                <a:cs typeface="Times New Roman"/>
              </a:rPr>
              <a:t> </a:t>
            </a:r>
            <a:r>
              <a:rPr sz="3200" dirty="0">
                <a:latin typeface="Times New Roman"/>
                <a:cs typeface="Times New Roman"/>
              </a:rPr>
              <a:t>2024</a:t>
            </a:r>
            <a:r>
              <a:rPr sz="3200" spc="-85" dirty="0">
                <a:latin typeface="Times New Roman"/>
                <a:cs typeface="Times New Roman"/>
              </a:rPr>
              <a:t> </a:t>
            </a:r>
            <a:r>
              <a:rPr sz="3200" dirty="0">
                <a:latin typeface="Times New Roman"/>
                <a:cs typeface="Times New Roman"/>
              </a:rPr>
              <a:t>году</a:t>
            </a:r>
            <a:r>
              <a:rPr sz="3200" spc="-75" dirty="0">
                <a:latin typeface="Times New Roman"/>
                <a:cs typeface="Times New Roman"/>
              </a:rPr>
              <a:t> </a:t>
            </a:r>
            <a:r>
              <a:rPr sz="3200" spc="-10" dirty="0">
                <a:latin typeface="Times New Roman"/>
                <a:cs typeface="Times New Roman"/>
              </a:rPr>
              <a:t>таких </a:t>
            </a:r>
            <a:r>
              <a:rPr sz="3200" dirty="0">
                <a:latin typeface="Times New Roman"/>
                <a:cs typeface="Times New Roman"/>
              </a:rPr>
              <a:t>центров</a:t>
            </a:r>
            <a:r>
              <a:rPr sz="3200" spc="-65" dirty="0">
                <a:latin typeface="Times New Roman"/>
                <a:cs typeface="Times New Roman"/>
              </a:rPr>
              <a:t> </a:t>
            </a:r>
            <a:r>
              <a:rPr sz="3200" dirty="0">
                <a:latin typeface="Times New Roman"/>
                <a:cs typeface="Times New Roman"/>
              </a:rPr>
              <a:t>в</a:t>
            </a:r>
            <a:r>
              <a:rPr sz="3200" spc="-30" dirty="0">
                <a:latin typeface="Times New Roman"/>
                <a:cs typeface="Times New Roman"/>
              </a:rPr>
              <a:t> </a:t>
            </a:r>
            <a:r>
              <a:rPr sz="3200" dirty="0">
                <a:latin typeface="Times New Roman"/>
                <a:cs typeface="Times New Roman"/>
              </a:rPr>
              <a:t>российских</a:t>
            </a:r>
            <a:r>
              <a:rPr sz="3200" spc="-65" dirty="0">
                <a:latin typeface="Times New Roman"/>
                <a:cs typeface="Times New Roman"/>
              </a:rPr>
              <a:t> </a:t>
            </a:r>
            <a:r>
              <a:rPr sz="3200" spc="-10" dirty="0">
                <a:latin typeface="Times New Roman"/>
                <a:cs typeface="Times New Roman"/>
              </a:rPr>
              <a:t>школах</a:t>
            </a:r>
            <a:r>
              <a:rPr sz="3200" spc="-55" dirty="0">
                <a:latin typeface="Times New Roman"/>
                <a:cs typeface="Times New Roman"/>
              </a:rPr>
              <a:t> </a:t>
            </a:r>
            <a:r>
              <a:rPr sz="3200" spc="-45" dirty="0">
                <a:latin typeface="Times New Roman"/>
                <a:cs typeface="Times New Roman"/>
              </a:rPr>
              <a:t>будет</a:t>
            </a:r>
            <a:r>
              <a:rPr sz="3200" spc="-50" dirty="0">
                <a:latin typeface="Times New Roman"/>
                <a:cs typeface="Times New Roman"/>
              </a:rPr>
              <a:t> </a:t>
            </a:r>
            <a:r>
              <a:rPr sz="3200" spc="-25" dirty="0">
                <a:latin typeface="Times New Roman"/>
                <a:cs typeface="Times New Roman"/>
              </a:rPr>
              <a:t>16 </a:t>
            </a:r>
            <a:r>
              <a:rPr sz="3200" spc="-10" dirty="0">
                <a:latin typeface="Times New Roman"/>
                <a:cs typeface="Times New Roman"/>
              </a:rPr>
              <a:t>тысяч.</a:t>
            </a:r>
            <a:endParaRPr sz="320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919" y="93560"/>
            <a:ext cx="5739130" cy="1972945"/>
            <a:chOff x="59919" y="93560"/>
            <a:chExt cx="5739130" cy="1972945"/>
          </a:xfrm>
        </p:grpSpPr>
        <p:pic>
          <p:nvPicPr>
            <p:cNvPr id="3" name="object 3"/>
            <p:cNvPicPr/>
            <p:nvPr/>
          </p:nvPicPr>
          <p:blipFill>
            <a:blip r:embed="rId2" cstate="print"/>
            <a:stretch>
              <a:fillRect/>
            </a:stretch>
          </p:blipFill>
          <p:spPr>
            <a:xfrm>
              <a:off x="59919" y="124296"/>
              <a:ext cx="2824517" cy="1911132"/>
            </a:xfrm>
            <a:prstGeom prst="rect">
              <a:avLst/>
            </a:prstGeom>
          </p:spPr>
        </p:pic>
        <p:pic>
          <p:nvPicPr>
            <p:cNvPr id="4" name="object 4"/>
            <p:cNvPicPr/>
            <p:nvPr/>
          </p:nvPicPr>
          <p:blipFill>
            <a:blip r:embed="rId3" cstate="print"/>
            <a:stretch>
              <a:fillRect/>
            </a:stretch>
          </p:blipFill>
          <p:spPr>
            <a:xfrm>
              <a:off x="2918552" y="93560"/>
              <a:ext cx="2880394" cy="1972602"/>
            </a:xfrm>
            <a:prstGeom prst="rect">
              <a:avLst/>
            </a:prstGeom>
          </p:spPr>
        </p:pic>
      </p:grpSp>
      <p:pic>
        <p:nvPicPr>
          <p:cNvPr id="5" name="object 5"/>
          <p:cNvPicPr/>
          <p:nvPr/>
        </p:nvPicPr>
        <p:blipFill>
          <a:blip r:embed="rId4" cstate="print"/>
          <a:stretch>
            <a:fillRect/>
          </a:stretch>
        </p:blipFill>
        <p:spPr>
          <a:xfrm>
            <a:off x="5988901" y="93561"/>
            <a:ext cx="2824517" cy="2180500"/>
          </a:xfrm>
          <a:prstGeom prst="rect">
            <a:avLst/>
          </a:prstGeom>
        </p:spPr>
      </p:pic>
      <p:pic>
        <p:nvPicPr>
          <p:cNvPr id="6" name="object 6"/>
          <p:cNvPicPr/>
          <p:nvPr/>
        </p:nvPicPr>
        <p:blipFill>
          <a:blip r:embed="rId5" cstate="print"/>
          <a:stretch>
            <a:fillRect/>
          </a:stretch>
        </p:blipFill>
        <p:spPr>
          <a:xfrm>
            <a:off x="6317838" y="2478092"/>
            <a:ext cx="2425223" cy="3501168"/>
          </a:xfrm>
          <a:prstGeom prst="rect">
            <a:avLst/>
          </a:prstGeom>
        </p:spPr>
      </p:pic>
      <p:grpSp>
        <p:nvGrpSpPr>
          <p:cNvPr id="7" name="object 7"/>
          <p:cNvGrpSpPr/>
          <p:nvPr/>
        </p:nvGrpSpPr>
        <p:grpSpPr>
          <a:xfrm>
            <a:off x="17759" y="2108200"/>
            <a:ext cx="9126855" cy="4557395"/>
            <a:chOff x="17759" y="2108200"/>
            <a:chExt cx="9126855" cy="4557395"/>
          </a:xfrm>
        </p:grpSpPr>
        <p:pic>
          <p:nvPicPr>
            <p:cNvPr id="8" name="object 8"/>
            <p:cNvPicPr/>
            <p:nvPr/>
          </p:nvPicPr>
          <p:blipFill>
            <a:blip r:embed="rId6" cstate="print"/>
            <a:stretch>
              <a:fillRect/>
            </a:stretch>
          </p:blipFill>
          <p:spPr>
            <a:xfrm>
              <a:off x="2948016" y="3809465"/>
              <a:ext cx="2884331" cy="2051215"/>
            </a:xfrm>
            <a:prstGeom prst="rect">
              <a:avLst/>
            </a:prstGeom>
          </p:spPr>
        </p:pic>
        <p:pic>
          <p:nvPicPr>
            <p:cNvPr id="9" name="object 9"/>
            <p:cNvPicPr/>
            <p:nvPr/>
          </p:nvPicPr>
          <p:blipFill>
            <a:blip r:embed="rId7" cstate="print"/>
            <a:stretch>
              <a:fillRect/>
            </a:stretch>
          </p:blipFill>
          <p:spPr>
            <a:xfrm>
              <a:off x="17759" y="2552661"/>
              <a:ext cx="3038729" cy="3071749"/>
            </a:xfrm>
            <a:prstGeom prst="rect">
              <a:avLst/>
            </a:prstGeom>
          </p:spPr>
        </p:pic>
        <p:pic>
          <p:nvPicPr>
            <p:cNvPr id="10" name="object 10"/>
            <p:cNvPicPr/>
            <p:nvPr/>
          </p:nvPicPr>
          <p:blipFill>
            <a:blip r:embed="rId8" cstate="print"/>
            <a:stretch>
              <a:fillRect/>
            </a:stretch>
          </p:blipFill>
          <p:spPr>
            <a:xfrm>
              <a:off x="2884424" y="2108200"/>
              <a:ext cx="3007487" cy="1574673"/>
            </a:xfrm>
            <a:prstGeom prst="rect">
              <a:avLst/>
            </a:prstGeom>
          </p:spPr>
        </p:pic>
        <p:pic>
          <p:nvPicPr>
            <p:cNvPr id="11" name="object 11"/>
            <p:cNvPicPr/>
            <p:nvPr/>
          </p:nvPicPr>
          <p:blipFill>
            <a:blip r:embed="rId9" cstate="print"/>
            <a:stretch>
              <a:fillRect/>
            </a:stretch>
          </p:blipFill>
          <p:spPr>
            <a:xfrm>
              <a:off x="17759" y="5903086"/>
              <a:ext cx="9126240" cy="762508"/>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2542" y="420446"/>
            <a:ext cx="3661410" cy="1489075"/>
          </a:xfrm>
          <a:prstGeom prst="rect">
            <a:avLst/>
          </a:prstGeom>
        </p:spPr>
        <p:txBody>
          <a:bodyPr vert="horz" wrap="square" lIns="0" tIns="12700" rIns="0" bIns="0" rtlCol="0">
            <a:spAutoFit/>
          </a:bodyPr>
          <a:lstStyle/>
          <a:p>
            <a:pPr marL="12700">
              <a:lnSpc>
                <a:spcPct val="100000"/>
              </a:lnSpc>
              <a:spcBef>
                <a:spcPts val="100"/>
              </a:spcBef>
            </a:pPr>
            <a:r>
              <a:rPr sz="9600" spc="-25" dirty="0">
                <a:solidFill>
                  <a:srgbClr val="C00000"/>
                </a:solidFill>
              </a:rPr>
              <a:t>ФГОС</a:t>
            </a:r>
            <a:endParaRPr sz="9600">
              <a:solidFill>
                <a:srgbClr val="C00000"/>
              </a:solidFill>
            </a:endParaRPr>
          </a:p>
        </p:txBody>
      </p:sp>
      <p:sp>
        <p:nvSpPr>
          <p:cNvPr id="3" name="object 3"/>
          <p:cNvSpPr txBox="1"/>
          <p:nvPr/>
        </p:nvSpPr>
        <p:spPr>
          <a:xfrm>
            <a:off x="364642" y="2187320"/>
            <a:ext cx="8373109" cy="3439795"/>
          </a:xfrm>
          <a:prstGeom prst="rect">
            <a:avLst/>
          </a:prstGeom>
        </p:spPr>
        <p:txBody>
          <a:bodyPr vert="horz" wrap="square" lIns="0" tIns="12065" rIns="0" bIns="0" rtlCol="0">
            <a:spAutoFit/>
          </a:bodyPr>
          <a:lstStyle/>
          <a:p>
            <a:pPr marL="12700" marR="299720" algn="just">
              <a:lnSpc>
                <a:spcPct val="100000"/>
              </a:lnSpc>
              <a:spcBef>
                <a:spcPts val="95"/>
              </a:spcBef>
            </a:pPr>
            <a:r>
              <a:rPr sz="2800" b="1" spc="-10" dirty="0">
                <a:solidFill>
                  <a:srgbClr val="001F5F"/>
                </a:solidFill>
                <a:latin typeface="Times New Roman"/>
                <a:cs typeface="Times New Roman"/>
              </a:rPr>
              <a:t>Федеральный</a:t>
            </a:r>
            <a:r>
              <a:rPr sz="2800" b="1" spc="-100" dirty="0">
                <a:solidFill>
                  <a:srgbClr val="001F5F"/>
                </a:solidFill>
                <a:latin typeface="Times New Roman"/>
                <a:cs typeface="Times New Roman"/>
              </a:rPr>
              <a:t> </a:t>
            </a:r>
            <a:r>
              <a:rPr sz="2800" b="1" spc="-30" dirty="0">
                <a:solidFill>
                  <a:srgbClr val="001F5F"/>
                </a:solidFill>
                <a:latin typeface="Times New Roman"/>
                <a:cs typeface="Times New Roman"/>
              </a:rPr>
              <a:t>государственный</a:t>
            </a:r>
            <a:r>
              <a:rPr sz="2800" b="1" spc="-80" dirty="0">
                <a:solidFill>
                  <a:srgbClr val="001F5F"/>
                </a:solidFill>
                <a:latin typeface="Times New Roman"/>
                <a:cs typeface="Times New Roman"/>
              </a:rPr>
              <a:t> </a:t>
            </a:r>
            <a:r>
              <a:rPr sz="2800" b="1" spc="-10" dirty="0">
                <a:solidFill>
                  <a:srgbClr val="001F5F"/>
                </a:solidFill>
                <a:latin typeface="Times New Roman"/>
                <a:cs typeface="Times New Roman"/>
              </a:rPr>
              <a:t>образовательный </a:t>
            </a:r>
            <a:r>
              <a:rPr sz="2800" b="1" dirty="0">
                <a:solidFill>
                  <a:srgbClr val="001F5F"/>
                </a:solidFill>
                <a:latin typeface="Times New Roman"/>
                <a:cs typeface="Times New Roman"/>
              </a:rPr>
              <a:t>стандарт</a:t>
            </a:r>
            <a:r>
              <a:rPr sz="2800" b="1" spc="-100" dirty="0">
                <a:solidFill>
                  <a:srgbClr val="001F5F"/>
                </a:solidFill>
                <a:latin typeface="Times New Roman"/>
                <a:cs typeface="Times New Roman"/>
              </a:rPr>
              <a:t> </a:t>
            </a:r>
            <a:r>
              <a:rPr sz="2800" dirty="0">
                <a:latin typeface="Times New Roman"/>
                <a:cs typeface="Times New Roman"/>
              </a:rPr>
              <a:t>-</a:t>
            </a:r>
            <a:r>
              <a:rPr sz="2800" spc="-100" dirty="0">
                <a:latin typeface="Times New Roman"/>
                <a:cs typeface="Times New Roman"/>
              </a:rPr>
              <a:t> </a:t>
            </a:r>
            <a:r>
              <a:rPr sz="2800" dirty="0">
                <a:latin typeface="Times New Roman"/>
                <a:cs typeface="Times New Roman"/>
              </a:rPr>
              <a:t>совокупность</a:t>
            </a:r>
            <a:r>
              <a:rPr sz="2800" spc="-105" dirty="0">
                <a:latin typeface="Times New Roman"/>
                <a:cs typeface="Times New Roman"/>
              </a:rPr>
              <a:t> </a:t>
            </a:r>
            <a:r>
              <a:rPr sz="2800" spc="-20" dirty="0">
                <a:latin typeface="Times New Roman"/>
                <a:cs typeface="Times New Roman"/>
              </a:rPr>
              <a:t>обязательных</a:t>
            </a:r>
            <a:r>
              <a:rPr sz="2800" spc="-90" dirty="0">
                <a:latin typeface="Times New Roman"/>
                <a:cs typeface="Times New Roman"/>
              </a:rPr>
              <a:t> </a:t>
            </a:r>
            <a:r>
              <a:rPr sz="2800" dirty="0">
                <a:latin typeface="Times New Roman"/>
                <a:cs typeface="Times New Roman"/>
              </a:rPr>
              <a:t>требований</a:t>
            </a:r>
            <a:r>
              <a:rPr sz="2800" spc="-105" dirty="0">
                <a:latin typeface="Times New Roman"/>
                <a:cs typeface="Times New Roman"/>
              </a:rPr>
              <a:t> </a:t>
            </a:r>
            <a:r>
              <a:rPr sz="2800" spc="-50" dirty="0">
                <a:latin typeface="Times New Roman"/>
                <a:cs typeface="Times New Roman"/>
              </a:rPr>
              <a:t>к </a:t>
            </a:r>
            <a:r>
              <a:rPr sz="2800" spc="-10" dirty="0">
                <a:latin typeface="Times New Roman"/>
                <a:cs typeface="Times New Roman"/>
              </a:rPr>
              <a:t>образованию</a:t>
            </a:r>
            <a:r>
              <a:rPr sz="2800" spc="-75" dirty="0">
                <a:latin typeface="Times New Roman"/>
                <a:cs typeface="Times New Roman"/>
              </a:rPr>
              <a:t> </a:t>
            </a:r>
            <a:r>
              <a:rPr sz="2800" spc="-20" dirty="0">
                <a:latin typeface="Times New Roman"/>
                <a:cs typeface="Times New Roman"/>
              </a:rPr>
              <a:t>определенного</a:t>
            </a:r>
            <a:r>
              <a:rPr sz="2800" spc="-60" dirty="0">
                <a:latin typeface="Times New Roman"/>
                <a:cs typeface="Times New Roman"/>
              </a:rPr>
              <a:t> </a:t>
            </a:r>
            <a:r>
              <a:rPr sz="2800" dirty="0">
                <a:latin typeface="Times New Roman"/>
                <a:cs typeface="Times New Roman"/>
              </a:rPr>
              <a:t>уровня</a:t>
            </a:r>
            <a:r>
              <a:rPr sz="2800" spc="-65" dirty="0">
                <a:latin typeface="Times New Roman"/>
                <a:cs typeface="Times New Roman"/>
              </a:rPr>
              <a:t> </a:t>
            </a:r>
            <a:r>
              <a:rPr sz="2800" dirty="0">
                <a:latin typeface="Times New Roman"/>
                <a:cs typeface="Times New Roman"/>
              </a:rPr>
              <a:t>и</a:t>
            </a:r>
            <a:r>
              <a:rPr sz="2800" spc="-65" dirty="0">
                <a:latin typeface="Times New Roman"/>
                <a:cs typeface="Times New Roman"/>
              </a:rPr>
              <a:t> </a:t>
            </a:r>
            <a:r>
              <a:rPr sz="2800" dirty="0">
                <a:latin typeface="Times New Roman"/>
                <a:cs typeface="Times New Roman"/>
              </a:rPr>
              <a:t>(или)</a:t>
            </a:r>
            <a:r>
              <a:rPr sz="2800" spc="-45" dirty="0">
                <a:latin typeface="Times New Roman"/>
                <a:cs typeface="Times New Roman"/>
              </a:rPr>
              <a:t> </a:t>
            </a:r>
            <a:r>
              <a:rPr sz="2800" spc="-50" dirty="0">
                <a:latin typeface="Times New Roman"/>
                <a:cs typeface="Times New Roman"/>
              </a:rPr>
              <a:t>к</a:t>
            </a:r>
            <a:endParaRPr sz="2800">
              <a:latin typeface="Times New Roman"/>
              <a:cs typeface="Times New Roman"/>
            </a:endParaRPr>
          </a:p>
          <a:p>
            <a:pPr marL="12700" marR="5080">
              <a:lnSpc>
                <a:spcPct val="100000"/>
              </a:lnSpc>
              <a:spcBef>
                <a:spcPts val="5"/>
              </a:spcBef>
            </a:pPr>
            <a:r>
              <a:rPr sz="2800" dirty="0">
                <a:latin typeface="Times New Roman"/>
                <a:cs typeface="Times New Roman"/>
              </a:rPr>
              <a:t>профессии,</a:t>
            </a:r>
            <a:r>
              <a:rPr sz="2800" spc="-100" dirty="0">
                <a:latin typeface="Times New Roman"/>
                <a:cs typeface="Times New Roman"/>
              </a:rPr>
              <a:t> </a:t>
            </a:r>
            <a:r>
              <a:rPr sz="2800" dirty="0">
                <a:latin typeface="Times New Roman"/>
                <a:cs typeface="Times New Roman"/>
              </a:rPr>
              <a:t>специальности</a:t>
            </a:r>
            <a:r>
              <a:rPr sz="2800" spc="-80" dirty="0">
                <a:latin typeface="Times New Roman"/>
                <a:cs typeface="Times New Roman"/>
              </a:rPr>
              <a:t> </a:t>
            </a:r>
            <a:r>
              <a:rPr sz="2800" dirty="0">
                <a:latin typeface="Times New Roman"/>
                <a:cs typeface="Times New Roman"/>
              </a:rPr>
              <a:t>и</a:t>
            </a:r>
            <a:r>
              <a:rPr sz="2800" spc="-100" dirty="0">
                <a:latin typeface="Times New Roman"/>
                <a:cs typeface="Times New Roman"/>
              </a:rPr>
              <a:t> </a:t>
            </a:r>
            <a:r>
              <a:rPr sz="2800" spc="-10" dirty="0">
                <a:latin typeface="Times New Roman"/>
                <a:cs typeface="Times New Roman"/>
              </a:rPr>
              <a:t>направлению</a:t>
            </a:r>
            <a:r>
              <a:rPr sz="2800" spc="-85" dirty="0">
                <a:latin typeface="Times New Roman"/>
                <a:cs typeface="Times New Roman"/>
              </a:rPr>
              <a:t> </a:t>
            </a:r>
            <a:r>
              <a:rPr sz="2800" spc="-10" dirty="0">
                <a:latin typeface="Times New Roman"/>
                <a:cs typeface="Times New Roman"/>
              </a:rPr>
              <a:t>подготовки, </a:t>
            </a:r>
            <a:r>
              <a:rPr sz="2800" dirty="0">
                <a:latin typeface="Times New Roman"/>
                <a:cs typeface="Times New Roman"/>
              </a:rPr>
              <a:t>утвержденных</a:t>
            </a:r>
            <a:r>
              <a:rPr sz="2800" spc="-135" dirty="0">
                <a:latin typeface="Times New Roman"/>
                <a:cs typeface="Times New Roman"/>
              </a:rPr>
              <a:t> </a:t>
            </a:r>
            <a:r>
              <a:rPr sz="2800" spc="-10" dirty="0">
                <a:latin typeface="Times New Roman"/>
                <a:cs typeface="Times New Roman"/>
              </a:rPr>
              <a:t>федеральным</a:t>
            </a:r>
            <a:r>
              <a:rPr sz="2800" spc="-130" dirty="0">
                <a:latin typeface="Times New Roman"/>
                <a:cs typeface="Times New Roman"/>
              </a:rPr>
              <a:t> </a:t>
            </a:r>
            <a:r>
              <a:rPr sz="2800" dirty="0">
                <a:latin typeface="Times New Roman"/>
                <a:cs typeface="Times New Roman"/>
              </a:rPr>
              <a:t>органом</a:t>
            </a:r>
            <a:r>
              <a:rPr sz="2800" spc="-150" dirty="0">
                <a:latin typeface="Times New Roman"/>
                <a:cs typeface="Times New Roman"/>
              </a:rPr>
              <a:t> </a:t>
            </a:r>
            <a:r>
              <a:rPr sz="2800" spc="-10" dirty="0">
                <a:latin typeface="Times New Roman"/>
                <a:cs typeface="Times New Roman"/>
              </a:rPr>
              <a:t>исполнительной </a:t>
            </a:r>
            <a:r>
              <a:rPr sz="2800" dirty="0">
                <a:latin typeface="Times New Roman"/>
                <a:cs typeface="Times New Roman"/>
              </a:rPr>
              <a:t>власти,</a:t>
            </a:r>
            <a:r>
              <a:rPr sz="2800" spc="-90" dirty="0">
                <a:latin typeface="Times New Roman"/>
                <a:cs typeface="Times New Roman"/>
              </a:rPr>
              <a:t> </a:t>
            </a:r>
            <a:r>
              <a:rPr sz="2800" spc="-10" dirty="0">
                <a:latin typeface="Times New Roman"/>
                <a:cs typeface="Times New Roman"/>
              </a:rPr>
              <a:t>осуществляющим</a:t>
            </a:r>
            <a:r>
              <a:rPr sz="2800" spc="-95" dirty="0">
                <a:latin typeface="Times New Roman"/>
                <a:cs typeface="Times New Roman"/>
              </a:rPr>
              <a:t> </a:t>
            </a:r>
            <a:r>
              <a:rPr sz="2800" dirty="0">
                <a:latin typeface="Times New Roman"/>
                <a:cs typeface="Times New Roman"/>
              </a:rPr>
              <a:t>функции</a:t>
            </a:r>
            <a:r>
              <a:rPr sz="2800" spc="-90" dirty="0">
                <a:latin typeface="Times New Roman"/>
                <a:cs typeface="Times New Roman"/>
              </a:rPr>
              <a:t> </a:t>
            </a:r>
            <a:r>
              <a:rPr sz="2800" dirty="0">
                <a:latin typeface="Times New Roman"/>
                <a:cs typeface="Times New Roman"/>
              </a:rPr>
              <a:t>по</a:t>
            </a:r>
            <a:r>
              <a:rPr sz="2800" spc="-100" dirty="0">
                <a:latin typeface="Times New Roman"/>
                <a:cs typeface="Times New Roman"/>
              </a:rPr>
              <a:t> </a:t>
            </a:r>
            <a:r>
              <a:rPr sz="2800" spc="-10" dirty="0">
                <a:latin typeface="Times New Roman"/>
                <a:cs typeface="Times New Roman"/>
              </a:rPr>
              <a:t>выработке </a:t>
            </a:r>
            <a:r>
              <a:rPr sz="2800" spc="-25" dirty="0">
                <a:latin typeface="Times New Roman"/>
                <a:cs typeface="Times New Roman"/>
              </a:rPr>
              <a:t>государственной</a:t>
            </a:r>
            <a:r>
              <a:rPr sz="2800" spc="-60" dirty="0">
                <a:latin typeface="Times New Roman"/>
                <a:cs typeface="Times New Roman"/>
              </a:rPr>
              <a:t> </a:t>
            </a:r>
            <a:r>
              <a:rPr sz="2800" dirty="0">
                <a:latin typeface="Times New Roman"/>
                <a:cs typeface="Times New Roman"/>
              </a:rPr>
              <a:t>политики</a:t>
            </a:r>
            <a:r>
              <a:rPr sz="2800" spc="-30" dirty="0">
                <a:latin typeface="Times New Roman"/>
                <a:cs typeface="Times New Roman"/>
              </a:rPr>
              <a:t> </a:t>
            </a:r>
            <a:r>
              <a:rPr sz="2800" dirty="0">
                <a:latin typeface="Times New Roman"/>
                <a:cs typeface="Times New Roman"/>
              </a:rPr>
              <a:t>и</a:t>
            </a:r>
            <a:r>
              <a:rPr sz="2800" spc="-50" dirty="0">
                <a:latin typeface="Times New Roman"/>
                <a:cs typeface="Times New Roman"/>
              </a:rPr>
              <a:t> </a:t>
            </a:r>
            <a:r>
              <a:rPr sz="2800" spc="-35" dirty="0">
                <a:latin typeface="Times New Roman"/>
                <a:cs typeface="Times New Roman"/>
              </a:rPr>
              <a:t>нормативно-</a:t>
            </a:r>
            <a:r>
              <a:rPr sz="2800" spc="-10" dirty="0">
                <a:latin typeface="Times New Roman"/>
                <a:cs typeface="Times New Roman"/>
              </a:rPr>
              <a:t>правовому </a:t>
            </a:r>
            <a:r>
              <a:rPr sz="2800" spc="-20" dirty="0">
                <a:latin typeface="Times New Roman"/>
                <a:cs typeface="Times New Roman"/>
              </a:rPr>
              <a:t>регулированию</a:t>
            </a:r>
            <a:r>
              <a:rPr sz="2800" spc="-55" dirty="0">
                <a:latin typeface="Times New Roman"/>
                <a:cs typeface="Times New Roman"/>
              </a:rPr>
              <a:t> </a:t>
            </a:r>
            <a:r>
              <a:rPr sz="2800" dirty="0">
                <a:latin typeface="Times New Roman"/>
                <a:cs typeface="Times New Roman"/>
              </a:rPr>
              <a:t>в</a:t>
            </a:r>
            <a:r>
              <a:rPr sz="2800" spc="-45" dirty="0">
                <a:latin typeface="Times New Roman"/>
                <a:cs typeface="Times New Roman"/>
              </a:rPr>
              <a:t> </a:t>
            </a:r>
            <a:r>
              <a:rPr sz="2800" dirty="0">
                <a:latin typeface="Times New Roman"/>
                <a:cs typeface="Times New Roman"/>
              </a:rPr>
              <a:t>сфере</a:t>
            </a:r>
            <a:r>
              <a:rPr sz="2800" spc="-50" dirty="0">
                <a:latin typeface="Times New Roman"/>
                <a:cs typeface="Times New Roman"/>
              </a:rPr>
              <a:t> </a:t>
            </a:r>
            <a:r>
              <a:rPr sz="2800" spc="-10" dirty="0">
                <a:latin typeface="Times New Roman"/>
                <a:cs typeface="Times New Roman"/>
              </a:rPr>
              <a:t>образования.</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0914" y="192989"/>
            <a:ext cx="3661410" cy="1489075"/>
          </a:xfrm>
          <a:prstGeom prst="rect">
            <a:avLst/>
          </a:prstGeom>
        </p:spPr>
        <p:txBody>
          <a:bodyPr vert="horz" wrap="square" lIns="0" tIns="12700" rIns="0" bIns="0" rtlCol="0">
            <a:spAutoFit/>
          </a:bodyPr>
          <a:lstStyle/>
          <a:p>
            <a:pPr marL="12700">
              <a:lnSpc>
                <a:spcPct val="100000"/>
              </a:lnSpc>
              <a:spcBef>
                <a:spcPts val="100"/>
              </a:spcBef>
            </a:pPr>
            <a:r>
              <a:rPr sz="9600" spc="-25" dirty="0">
                <a:solidFill>
                  <a:srgbClr val="C00000"/>
                </a:solidFill>
              </a:rPr>
              <a:t>ФГОС</a:t>
            </a:r>
            <a:endParaRPr sz="9600">
              <a:solidFill>
                <a:srgbClr val="C00000"/>
              </a:solidFill>
            </a:endParaRPr>
          </a:p>
        </p:txBody>
      </p:sp>
      <p:sp>
        <p:nvSpPr>
          <p:cNvPr id="3" name="object 3"/>
          <p:cNvSpPr txBox="1"/>
          <p:nvPr/>
        </p:nvSpPr>
        <p:spPr>
          <a:xfrm>
            <a:off x="609600" y="1752600"/>
            <a:ext cx="8305800" cy="3674339"/>
          </a:xfrm>
          <a:prstGeom prst="rect">
            <a:avLst/>
          </a:prstGeom>
        </p:spPr>
        <p:txBody>
          <a:bodyPr vert="horz" wrap="square" lIns="0" tIns="12700" rIns="0" bIns="0" rtlCol="0">
            <a:spAutoFit/>
          </a:bodyPr>
          <a:lstStyle/>
          <a:p>
            <a:pPr marL="38100">
              <a:lnSpc>
                <a:spcPts val="4105"/>
              </a:lnSpc>
              <a:spcBef>
                <a:spcPts val="100"/>
              </a:spcBef>
            </a:pPr>
            <a:r>
              <a:rPr sz="3600" dirty="0">
                <a:latin typeface="Times New Roman"/>
                <a:cs typeface="Times New Roman"/>
              </a:rPr>
              <a:t>По</a:t>
            </a:r>
            <a:r>
              <a:rPr sz="3600" spc="-30" dirty="0">
                <a:latin typeface="Times New Roman"/>
                <a:cs typeface="Times New Roman"/>
              </a:rPr>
              <a:t> </a:t>
            </a:r>
            <a:r>
              <a:rPr sz="3600" b="1" dirty="0">
                <a:solidFill>
                  <a:srgbClr val="001F5F"/>
                </a:solidFill>
                <a:latin typeface="Times New Roman"/>
                <a:cs typeface="Times New Roman"/>
              </a:rPr>
              <a:t>ФГОС</a:t>
            </a:r>
            <a:r>
              <a:rPr sz="3600" b="1" spc="-30" dirty="0">
                <a:solidFill>
                  <a:srgbClr val="001F5F"/>
                </a:solidFill>
                <a:latin typeface="Times New Roman"/>
                <a:cs typeface="Times New Roman"/>
              </a:rPr>
              <a:t> </a:t>
            </a:r>
            <a:r>
              <a:rPr sz="3600" dirty="0">
                <a:latin typeface="Times New Roman"/>
                <a:cs typeface="Times New Roman"/>
              </a:rPr>
              <a:t>пишут</a:t>
            </a:r>
            <a:r>
              <a:rPr sz="3600" spc="-25" dirty="0">
                <a:latin typeface="Times New Roman"/>
                <a:cs typeface="Times New Roman"/>
              </a:rPr>
              <a:t> </a:t>
            </a:r>
            <a:r>
              <a:rPr sz="3600" dirty="0">
                <a:latin typeface="Times New Roman"/>
                <a:cs typeface="Times New Roman"/>
              </a:rPr>
              <a:t>учебники</a:t>
            </a:r>
            <a:r>
              <a:rPr sz="3600" spc="-40" dirty="0">
                <a:latin typeface="Times New Roman"/>
                <a:cs typeface="Times New Roman"/>
              </a:rPr>
              <a:t> </a:t>
            </a:r>
            <a:r>
              <a:rPr sz="3600" spc="-50" dirty="0">
                <a:latin typeface="Times New Roman"/>
                <a:cs typeface="Times New Roman"/>
              </a:rPr>
              <a:t>и</a:t>
            </a:r>
            <a:endParaRPr sz="3600">
              <a:latin typeface="Times New Roman"/>
              <a:cs typeface="Times New Roman"/>
            </a:endParaRPr>
          </a:p>
          <a:p>
            <a:pPr marL="12700" marR="5080">
              <a:lnSpc>
                <a:spcPct val="90000"/>
              </a:lnSpc>
              <a:spcBef>
                <a:spcPts val="215"/>
              </a:spcBef>
            </a:pPr>
            <a:r>
              <a:rPr sz="3600" dirty="0">
                <a:latin typeface="Times New Roman"/>
                <a:cs typeface="Times New Roman"/>
              </a:rPr>
              <a:t>методички,</a:t>
            </a:r>
            <a:r>
              <a:rPr sz="3600" spc="-175" dirty="0">
                <a:latin typeface="Times New Roman"/>
                <a:cs typeface="Times New Roman"/>
              </a:rPr>
              <a:t> </a:t>
            </a:r>
            <a:r>
              <a:rPr sz="3600" spc="-20" dirty="0">
                <a:latin typeface="Times New Roman"/>
                <a:cs typeface="Times New Roman"/>
              </a:rPr>
              <a:t>определяют,</a:t>
            </a:r>
            <a:r>
              <a:rPr sz="3600" spc="-150" dirty="0">
                <a:latin typeface="Times New Roman"/>
                <a:cs typeface="Times New Roman"/>
              </a:rPr>
              <a:t> </a:t>
            </a:r>
            <a:r>
              <a:rPr sz="3600" spc="-10" dirty="0">
                <a:latin typeface="Times New Roman"/>
                <a:cs typeface="Times New Roman"/>
              </a:rPr>
              <a:t>сколько </a:t>
            </a:r>
            <a:r>
              <a:rPr sz="3600" dirty="0">
                <a:latin typeface="Times New Roman"/>
                <a:cs typeface="Times New Roman"/>
              </a:rPr>
              <a:t>времени</a:t>
            </a:r>
            <a:r>
              <a:rPr sz="3600" spc="-90" dirty="0">
                <a:latin typeface="Times New Roman"/>
                <a:cs typeface="Times New Roman"/>
              </a:rPr>
              <a:t> </a:t>
            </a:r>
            <a:r>
              <a:rPr sz="3600" spc="-10" dirty="0">
                <a:latin typeface="Times New Roman"/>
                <a:cs typeface="Times New Roman"/>
              </a:rPr>
              <a:t>уделить</a:t>
            </a:r>
            <a:r>
              <a:rPr sz="3600" spc="-95" dirty="0">
                <a:latin typeface="Times New Roman"/>
                <a:cs typeface="Times New Roman"/>
              </a:rPr>
              <a:t> </a:t>
            </a:r>
            <a:r>
              <a:rPr sz="3600" dirty="0">
                <a:latin typeface="Times New Roman"/>
                <a:cs typeface="Times New Roman"/>
              </a:rPr>
              <a:t>тому</a:t>
            </a:r>
            <a:r>
              <a:rPr sz="3600" spc="-75" dirty="0">
                <a:latin typeface="Times New Roman"/>
                <a:cs typeface="Times New Roman"/>
              </a:rPr>
              <a:t> </a:t>
            </a:r>
            <a:r>
              <a:rPr sz="3600" dirty="0">
                <a:latin typeface="Times New Roman"/>
                <a:cs typeface="Times New Roman"/>
              </a:rPr>
              <a:t>или</a:t>
            </a:r>
            <a:r>
              <a:rPr sz="3600" spc="-95" dirty="0">
                <a:latin typeface="Times New Roman"/>
                <a:cs typeface="Times New Roman"/>
              </a:rPr>
              <a:t> </a:t>
            </a:r>
            <a:r>
              <a:rPr sz="3600" spc="-10" dirty="0">
                <a:latin typeface="Times New Roman"/>
                <a:cs typeface="Times New Roman"/>
              </a:rPr>
              <a:t>иному </a:t>
            </a:r>
            <a:r>
              <a:rPr sz="3600" spc="-35" dirty="0">
                <a:latin typeface="Times New Roman"/>
                <a:cs typeface="Times New Roman"/>
              </a:rPr>
              <a:t>предмету,</a:t>
            </a:r>
            <a:r>
              <a:rPr sz="3600" spc="-145" dirty="0">
                <a:latin typeface="Times New Roman"/>
                <a:cs typeface="Times New Roman"/>
              </a:rPr>
              <a:t> </a:t>
            </a:r>
            <a:r>
              <a:rPr sz="3600" spc="-25" dirty="0">
                <a:latin typeface="Times New Roman"/>
                <a:cs typeface="Times New Roman"/>
              </a:rPr>
              <a:t>решают,</a:t>
            </a:r>
            <a:r>
              <a:rPr sz="3600" spc="-114" dirty="0">
                <a:latin typeface="Times New Roman"/>
                <a:cs typeface="Times New Roman"/>
              </a:rPr>
              <a:t> </a:t>
            </a:r>
            <a:r>
              <a:rPr sz="3600" dirty="0">
                <a:latin typeface="Times New Roman"/>
                <a:cs typeface="Times New Roman"/>
              </a:rPr>
              <a:t>как</a:t>
            </a:r>
            <a:r>
              <a:rPr sz="3600" spc="-130" dirty="0">
                <a:latin typeface="Times New Roman"/>
                <a:cs typeface="Times New Roman"/>
              </a:rPr>
              <a:t> </a:t>
            </a:r>
            <a:r>
              <a:rPr sz="3600" spc="-10" dirty="0">
                <a:latin typeface="Times New Roman"/>
                <a:cs typeface="Times New Roman"/>
              </a:rPr>
              <a:t>проводить </a:t>
            </a:r>
            <a:r>
              <a:rPr sz="3600" dirty="0">
                <a:latin typeface="Times New Roman"/>
                <a:cs typeface="Times New Roman"/>
              </a:rPr>
              <a:t>аттестации</a:t>
            </a:r>
            <a:r>
              <a:rPr sz="3600" spc="-35" dirty="0">
                <a:latin typeface="Times New Roman"/>
                <a:cs typeface="Times New Roman"/>
              </a:rPr>
              <a:t> </a:t>
            </a:r>
            <a:r>
              <a:rPr sz="3600" dirty="0">
                <a:latin typeface="Times New Roman"/>
                <a:cs typeface="Times New Roman"/>
              </a:rPr>
              <a:t>и</a:t>
            </a:r>
            <a:r>
              <a:rPr sz="3600" spc="-55" dirty="0">
                <a:latin typeface="Times New Roman"/>
                <a:cs typeface="Times New Roman"/>
              </a:rPr>
              <a:t> </a:t>
            </a:r>
            <a:r>
              <a:rPr sz="3600" dirty="0">
                <a:latin typeface="Times New Roman"/>
                <a:cs typeface="Times New Roman"/>
              </a:rPr>
              <a:t>какие</a:t>
            </a:r>
            <a:r>
              <a:rPr sz="3600" spc="-45" dirty="0">
                <a:latin typeface="Times New Roman"/>
                <a:cs typeface="Times New Roman"/>
              </a:rPr>
              <a:t> </a:t>
            </a:r>
            <a:r>
              <a:rPr sz="3600" dirty="0">
                <a:latin typeface="Times New Roman"/>
                <a:cs typeface="Times New Roman"/>
              </a:rPr>
              <a:t>задания</a:t>
            </a:r>
            <a:r>
              <a:rPr sz="3600" spc="-50" dirty="0">
                <a:latin typeface="Times New Roman"/>
                <a:cs typeface="Times New Roman"/>
              </a:rPr>
              <a:t> </a:t>
            </a:r>
            <a:r>
              <a:rPr sz="3600" spc="-35" dirty="0">
                <a:latin typeface="Times New Roman"/>
                <a:cs typeface="Times New Roman"/>
              </a:rPr>
              <a:t>будут</a:t>
            </a:r>
            <a:r>
              <a:rPr sz="3600" spc="-45" dirty="0">
                <a:latin typeface="Times New Roman"/>
                <a:cs typeface="Times New Roman"/>
              </a:rPr>
              <a:t> </a:t>
            </a:r>
            <a:r>
              <a:rPr sz="3600" spc="-25" dirty="0">
                <a:latin typeface="Times New Roman"/>
                <a:cs typeface="Times New Roman"/>
              </a:rPr>
              <a:t>на </a:t>
            </a:r>
            <a:r>
              <a:rPr sz="3600" spc="-20" dirty="0">
                <a:latin typeface="Times New Roman"/>
                <a:cs typeface="Times New Roman"/>
              </a:rPr>
              <a:t>ЕГЭ.</a:t>
            </a:r>
            <a:endParaRPr sz="3600">
              <a:latin typeface="Times New Roman"/>
              <a:cs typeface="Times New Roman"/>
            </a:endParaRPr>
          </a:p>
          <a:p>
            <a:pPr marL="12700" marR="362585" indent="114300">
              <a:lnSpc>
                <a:spcPts val="3890"/>
              </a:lnSpc>
              <a:spcBef>
                <a:spcPts val="925"/>
              </a:spcBef>
            </a:pPr>
            <a:r>
              <a:rPr sz="3600" dirty="0">
                <a:latin typeface="Times New Roman"/>
                <a:cs typeface="Times New Roman"/>
              </a:rPr>
              <a:t>Словом,</a:t>
            </a:r>
            <a:r>
              <a:rPr sz="3600" spc="-60" dirty="0">
                <a:latin typeface="Times New Roman"/>
                <a:cs typeface="Times New Roman"/>
              </a:rPr>
              <a:t> </a:t>
            </a:r>
            <a:r>
              <a:rPr sz="3600" b="1" dirty="0">
                <a:solidFill>
                  <a:srgbClr val="001F5F"/>
                </a:solidFill>
                <a:latin typeface="Times New Roman"/>
                <a:cs typeface="Times New Roman"/>
              </a:rPr>
              <a:t>ФГОС</a:t>
            </a:r>
            <a:r>
              <a:rPr sz="3600" b="1" spc="-60" dirty="0">
                <a:solidFill>
                  <a:srgbClr val="001F5F"/>
                </a:solidFill>
                <a:latin typeface="Times New Roman"/>
                <a:cs typeface="Times New Roman"/>
              </a:rPr>
              <a:t> </a:t>
            </a:r>
            <a:r>
              <a:rPr sz="3600" dirty="0">
                <a:latin typeface="Times New Roman"/>
                <a:cs typeface="Times New Roman"/>
              </a:rPr>
              <a:t>—</a:t>
            </a:r>
            <a:r>
              <a:rPr sz="3600" spc="-50" dirty="0">
                <a:latin typeface="Times New Roman"/>
                <a:cs typeface="Times New Roman"/>
              </a:rPr>
              <a:t> </a:t>
            </a:r>
            <a:r>
              <a:rPr sz="3600" dirty="0">
                <a:latin typeface="Times New Roman"/>
                <a:cs typeface="Times New Roman"/>
              </a:rPr>
              <a:t>это</a:t>
            </a:r>
            <a:r>
              <a:rPr sz="3600" spc="-45" dirty="0">
                <a:latin typeface="Times New Roman"/>
                <a:cs typeface="Times New Roman"/>
              </a:rPr>
              <a:t> </a:t>
            </a:r>
            <a:r>
              <a:rPr sz="3600" b="1" spc="-20" dirty="0">
                <a:solidFill>
                  <a:srgbClr val="C00000"/>
                </a:solidFill>
                <a:latin typeface="Times New Roman"/>
                <a:cs typeface="Times New Roman"/>
              </a:rPr>
              <a:t>фундамент </a:t>
            </a:r>
            <a:r>
              <a:rPr sz="3600" b="1" spc="-10" dirty="0">
                <a:solidFill>
                  <a:srgbClr val="C00000"/>
                </a:solidFill>
                <a:latin typeface="Times New Roman"/>
                <a:cs typeface="Times New Roman"/>
              </a:rPr>
              <a:t>образовательного</a:t>
            </a:r>
            <a:r>
              <a:rPr sz="3600" b="1" spc="-95" dirty="0">
                <a:solidFill>
                  <a:srgbClr val="C00000"/>
                </a:solidFill>
                <a:latin typeface="Times New Roman"/>
                <a:cs typeface="Times New Roman"/>
              </a:rPr>
              <a:t> </a:t>
            </a:r>
            <a:r>
              <a:rPr sz="3600" b="1" spc="-10" dirty="0">
                <a:solidFill>
                  <a:srgbClr val="C00000"/>
                </a:solidFill>
                <a:latin typeface="Times New Roman"/>
                <a:cs typeface="Times New Roman"/>
              </a:rPr>
              <a:t>процесса</a:t>
            </a:r>
            <a:r>
              <a:rPr sz="3600" spc="-10" dirty="0">
                <a:solidFill>
                  <a:srgbClr val="C00000"/>
                </a:solidFill>
                <a:latin typeface="Times New Roman"/>
                <a:cs typeface="Times New Roman"/>
              </a:rPr>
              <a:t>.</a:t>
            </a:r>
            <a:endParaRPr sz="3600">
              <a:solidFill>
                <a:srgbClr val="C00000"/>
              </a:solidFill>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5830" y="399110"/>
            <a:ext cx="8113370" cy="848994"/>
          </a:xfrm>
          <a:prstGeom prst="rect">
            <a:avLst/>
          </a:prstGeom>
        </p:spPr>
        <p:txBody>
          <a:bodyPr vert="horz" wrap="square" lIns="0" tIns="12700" rIns="0" bIns="0" rtlCol="0">
            <a:spAutoFit/>
          </a:bodyPr>
          <a:lstStyle/>
          <a:p>
            <a:pPr marL="12700">
              <a:lnSpc>
                <a:spcPct val="100000"/>
              </a:lnSpc>
              <a:spcBef>
                <a:spcPts val="100"/>
              </a:spcBef>
            </a:pPr>
            <a:r>
              <a:rPr sz="5400" dirty="0">
                <a:solidFill>
                  <a:srgbClr val="C00000"/>
                </a:solidFill>
              </a:rPr>
              <a:t>Основная</a:t>
            </a:r>
            <a:r>
              <a:rPr sz="5400" spc="-175" dirty="0">
                <a:solidFill>
                  <a:srgbClr val="C00000"/>
                </a:solidFill>
              </a:rPr>
              <a:t> </a:t>
            </a:r>
            <a:r>
              <a:rPr sz="5400">
                <a:solidFill>
                  <a:srgbClr val="C00000"/>
                </a:solidFill>
              </a:rPr>
              <a:t>задача</a:t>
            </a:r>
            <a:r>
              <a:rPr sz="5400" spc="-175">
                <a:solidFill>
                  <a:srgbClr val="C00000"/>
                </a:solidFill>
              </a:rPr>
              <a:t> </a:t>
            </a:r>
            <a:r>
              <a:rPr sz="5400" spc="-10" smtClean="0">
                <a:solidFill>
                  <a:srgbClr val="C00000"/>
                </a:solidFill>
              </a:rPr>
              <a:t>ФГОС</a:t>
            </a:r>
            <a:r>
              <a:rPr lang="ru-RU" sz="5400" spc="-10" dirty="0" smtClean="0">
                <a:solidFill>
                  <a:srgbClr val="C00000"/>
                </a:solidFill>
              </a:rPr>
              <a:t> </a:t>
            </a:r>
            <a:r>
              <a:rPr sz="5400" spc="-10" smtClean="0">
                <a:solidFill>
                  <a:srgbClr val="C00000"/>
                </a:solidFill>
              </a:rPr>
              <a:t>-</a:t>
            </a:r>
            <a:endParaRPr sz="5400">
              <a:solidFill>
                <a:srgbClr val="C00000"/>
              </a:solidFill>
            </a:endParaRPr>
          </a:p>
        </p:txBody>
      </p:sp>
      <p:sp>
        <p:nvSpPr>
          <p:cNvPr id="3" name="object 3"/>
          <p:cNvSpPr txBox="1"/>
          <p:nvPr/>
        </p:nvSpPr>
        <p:spPr>
          <a:xfrm>
            <a:off x="878839" y="1609166"/>
            <a:ext cx="7526655" cy="2963545"/>
          </a:xfrm>
          <a:prstGeom prst="rect">
            <a:avLst/>
          </a:prstGeom>
        </p:spPr>
        <p:txBody>
          <a:bodyPr vert="horz" wrap="square" lIns="0" tIns="2540" rIns="0" bIns="0" rtlCol="0">
            <a:spAutoFit/>
          </a:bodyPr>
          <a:lstStyle/>
          <a:p>
            <a:pPr marL="12700" marR="1311910" indent="25400" algn="just">
              <a:lnSpc>
                <a:spcPct val="102200"/>
              </a:lnSpc>
              <a:spcBef>
                <a:spcPts val="20"/>
              </a:spcBef>
            </a:pPr>
            <a:r>
              <a:rPr sz="3200" dirty="0">
                <a:latin typeface="Times New Roman"/>
                <a:cs typeface="Times New Roman"/>
              </a:rPr>
              <a:t>создание</a:t>
            </a:r>
            <a:r>
              <a:rPr sz="3200" spc="-125" dirty="0">
                <a:latin typeface="Times New Roman"/>
                <a:cs typeface="Times New Roman"/>
              </a:rPr>
              <a:t> </a:t>
            </a:r>
            <a:r>
              <a:rPr sz="3200" dirty="0">
                <a:latin typeface="Times New Roman"/>
                <a:cs typeface="Times New Roman"/>
              </a:rPr>
              <a:t>единого</a:t>
            </a:r>
            <a:r>
              <a:rPr sz="3200" spc="-125" dirty="0">
                <a:latin typeface="Times New Roman"/>
                <a:cs typeface="Times New Roman"/>
              </a:rPr>
              <a:t> </a:t>
            </a:r>
            <a:r>
              <a:rPr sz="3200" spc="-10" dirty="0">
                <a:latin typeface="Times New Roman"/>
                <a:cs typeface="Times New Roman"/>
              </a:rPr>
              <a:t>образовательного </a:t>
            </a:r>
            <a:r>
              <a:rPr sz="3200" dirty="0">
                <a:latin typeface="Times New Roman"/>
                <a:cs typeface="Times New Roman"/>
              </a:rPr>
              <a:t>пространства</a:t>
            </a:r>
            <a:r>
              <a:rPr sz="3200" spc="-20" dirty="0">
                <a:latin typeface="Times New Roman"/>
                <a:cs typeface="Times New Roman"/>
              </a:rPr>
              <a:t> </a:t>
            </a:r>
            <a:r>
              <a:rPr sz="3200" dirty="0">
                <a:latin typeface="Times New Roman"/>
                <a:cs typeface="Times New Roman"/>
              </a:rPr>
              <a:t>по</a:t>
            </a:r>
            <a:r>
              <a:rPr sz="3200" spc="25" dirty="0">
                <a:latin typeface="Times New Roman"/>
                <a:cs typeface="Times New Roman"/>
              </a:rPr>
              <a:t> </a:t>
            </a:r>
            <a:r>
              <a:rPr sz="3200" dirty="0">
                <a:latin typeface="Times New Roman"/>
                <a:cs typeface="Times New Roman"/>
              </a:rPr>
              <a:t>всей</a:t>
            </a:r>
            <a:r>
              <a:rPr sz="3200" spc="30" dirty="0">
                <a:latin typeface="Times New Roman"/>
                <a:cs typeface="Times New Roman"/>
              </a:rPr>
              <a:t> </a:t>
            </a:r>
            <a:r>
              <a:rPr sz="3200" spc="-10" dirty="0">
                <a:latin typeface="Times New Roman"/>
                <a:cs typeface="Times New Roman"/>
              </a:rPr>
              <a:t>России.</a:t>
            </a:r>
            <a:endParaRPr sz="3200">
              <a:latin typeface="Times New Roman"/>
              <a:cs typeface="Times New Roman"/>
            </a:endParaRPr>
          </a:p>
          <a:p>
            <a:pPr marL="12700" marR="5080" algn="just">
              <a:lnSpc>
                <a:spcPct val="100000"/>
              </a:lnSpc>
            </a:pPr>
            <a:r>
              <a:rPr sz="3200" dirty="0">
                <a:latin typeface="Times New Roman"/>
                <a:cs typeface="Times New Roman"/>
              </a:rPr>
              <a:t>Считается,</a:t>
            </a:r>
            <a:r>
              <a:rPr sz="3200" spc="-30" dirty="0">
                <a:latin typeface="Times New Roman"/>
                <a:cs typeface="Times New Roman"/>
              </a:rPr>
              <a:t> </a:t>
            </a:r>
            <a:r>
              <a:rPr sz="3200" dirty="0">
                <a:latin typeface="Times New Roman"/>
                <a:cs typeface="Times New Roman"/>
              </a:rPr>
              <a:t>что</a:t>
            </a:r>
            <a:r>
              <a:rPr sz="3200" spc="-5" dirty="0">
                <a:latin typeface="Times New Roman"/>
                <a:cs typeface="Times New Roman"/>
              </a:rPr>
              <a:t> </a:t>
            </a:r>
            <a:r>
              <a:rPr sz="3200" dirty="0">
                <a:latin typeface="Times New Roman"/>
                <a:cs typeface="Times New Roman"/>
              </a:rPr>
              <a:t>оно</a:t>
            </a:r>
            <a:r>
              <a:rPr sz="3200" spc="-20" dirty="0">
                <a:latin typeface="Times New Roman"/>
                <a:cs typeface="Times New Roman"/>
              </a:rPr>
              <a:t> </a:t>
            </a:r>
            <a:r>
              <a:rPr sz="3200" dirty="0">
                <a:latin typeface="Times New Roman"/>
                <a:cs typeface="Times New Roman"/>
              </a:rPr>
              <a:t>обеспечит</a:t>
            </a:r>
            <a:r>
              <a:rPr sz="3200" spc="-45" dirty="0">
                <a:latin typeface="Times New Roman"/>
                <a:cs typeface="Times New Roman"/>
              </a:rPr>
              <a:t> </a:t>
            </a:r>
            <a:r>
              <a:rPr sz="3200" spc="-10" dirty="0">
                <a:latin typeface="Times New Roman"/>
                <a:cs typeface="Times New Roman"/>
              </a:rPr>
              <a:t>комфортные </a:t>
            </a:r>
            <a:r>
              <a:rPr sz="3200" dirty="0">
                <a:latin typeface="Times New Roman"/>
                <a:cs typeface="Times New Roman"/>
              </a:rPr>
              <a:t>условия</a:t>
            </a:r>
            <a:r>
              <a:rPr sz="3200" spc="-55" dirty="0">
                <a:latin typeface="Times New Roman"/>
                <a:cs typeface="Times New Roman"/>
              </a:rPr>
              <a:t> </a:t>
            </a:r>
            <a:r>
              <a:rPr sz="3200" dirty="0">
                <a:latin typeface="Times New Roman"/>
                <a:cs typeface="Times New Roman"/>
              </a:rPr>
              <a:t>обучения</a:t>
            </a:r>
            <a:r>
              <a:rPr sz="3200" spc="-55" dirty="0">
                <a:latin typeface="Times New Roman"/>
                <a:cs typeface="Times New Roman"/>
              </a:rPr>
              <a:t> </a:t>
            </a:r>
            <a:r>
              <a:rPr sz="3200" dirty="0">
                <a:latin typeface="Times New Roman"/>
                <a:cs typeface="Times New Roman"/>
              </a:rPr>
              <a:t>для</a:t>
            </a:r>
            <a:r>
              <a:rPr sz="3200" spc="-35" dirty="0">
                <a:latin typeface="Times New Roman"/>
                <a:cs typeface="Times New Roman"/>
              </a:rPr>
              <a:t> </a:t>
            </a:r>
            <a:r>
              <a:rPr sz="3200" dirty="0">
                <a:latin typeface="Times New Roman"/>
                <a:cs typeface="Times New Roman"/>
              </a:rPr>
              <a:t>детей</a:t>
            </a:r>
            <a:r>
              <a:rPr sz="3200" spc="-55" dirty="0">
                <a:latin typeface="Times New Roman"/>
                <a:cs typeface="Times New Roman"/>
              </a:rPr>
              <a:t> </a:t>
            </a:r>
            <a:r>
              <a:rPr sz="3200" dirty="0">
                <a:latin typeface="Times New Roman"/>
                <a:cs typeface="Times New Roman"/>
              </a:rPr>
              <a:t>при</a:t>
            </a:r>
            <a:r>
              <a:rPr sz="3200" spc="-30" dirty="0">
                <a:latin typeface="Times New Roman"/>
                <a:cs typeface="Times New Roman"/>
              </a:rPr>
              <a:t> </a:t>
            </a:r>
            <a:r>
              <a:rPr sz="3200" dirty="0">
                <a:latin typeface="Times New Roman"/>
                <a:cs typeface="Times New Roman"/>
              </a:rPr>
              <a:t>переезде</a:t>
            </a:r>
            <a:r>
              <a:rPr sz="3200" spc="-40" dirty="0">
                <a:latin typeface="Times New Roman"/>
                <a:cs typeface="Times New Roman"/>
              </a:rPr>
              <a:t> </a:t>
            </a:r>
            <a:r>
              <a:rPr sz="3200" spc="-50" dirty="0">
                <a:latin typeface="Times New Roman"/>
                <a:cs typeface="Times New Roman"/>
              </a:rPr>
              <a:t>в </a:t>
            </a:r>
            <a:r>
              <a:rPr sz="3200" dirty="0">
                <a:latin typeface="Times New Roman"/>
                <a:cs typeface="Times New Roman"/>
              </a:rPr>
              <a:t>другой</a:t>
            </a:r>
            <a:r>
              <a:rPr sz="3200" spc="-110" dirty="0">
                <a:latin typeface="Times New Roman"/>
                <a:cs typeface="Times New Roman"/>
              </a:rPr>
              <a:t> </a:t>
            </a:r>
            <a:r>
              <a:rPr sz="3200" dirty="0">
                <a:latin typeface="Times New Roman"/>
                <a:cs typeface="Times New Roman"/>
              </a:rPr>
              <a:t>город</a:t>
            </a:r>
            <a:r>
              <a:rPr sz="3200" spc="-95" dirty="0">
                <a:latin typeface="Times New Roman"/>
                <a:cs typeface="Times New Roman"/>
              </a:rPr>
              <a:t> </a:t>
            </a:r>
            <a:r>
              <a:rPr sz="3200" dirty="0">
                <a:latin typeface="Times New Roman"/>
                <a:cs typeface="Times New Roman"/>
              </a:rPr>
              <a:t>или,</a:t>
            </a:r>
            <a:r>
              <a:rPr sz="3200" spc="-70" dirty="0">
                <a:latin typeface="Times New Roman"/>
                <a:cs typeface="Times New Roman"/>
              </a:rPr>
              <a:t> </a:t>
            </a:r>
            <a:r>
              <a:rPr sz="3200" dirty="0">
                <a:latin typeface="Times New Roman"/>
                <a:cs typeface="Times New Roman"/>
              </a:rPr>
              <a:t>к</a:t>
            </a:r>
            <a:r>
              <a:rPr sz="3200" spc="-80" dirty="0">
                <a:latin typeface="Times New Roman"/>
                <a:cs typeface="Times New Roman"/>
              </a:rPr>
              <a:t> </a:t>
            </a:r>
            <a:r>
              <a:rPr sz="3200" spc="-30" dirty="0">
                <a:latin typeface="Times New Roman"/>
                <a:cs typeface="Times New Roman"/>
              </a:rPr>
              <a:t>примеру,</a:t>
            </a:r>
            <a:r>
              <a:rPr sz="3200" spc="-114" dirty="0">
                <a:latin typeface="Times New Roman"/>
                <a:cs typeface="Times New Roman"/>
              </a:rPr>
              <a:t> </a:t>
            </a:r>
            <a:r>
              <a:rPr sz="3200" dirty="0">
                <a:latin typeface="Times New Roman"/>
                <a:cs typeface="Times New Roman"/>
              </a:rPr>
              <a:t>при</a:t>
            </a:r>
            <a:r>
              <a:rPr sz="3200" spc="-60" dirty="0">
                <a:latin typeface="Times New Roman"/>
                <a:cs typeface="Times New Roman"/>
              </a:rPr>
              <a:t> </a:t>
            </a:r>
            <a:r>
              <a:rPr sz="3200" spc="-10" dirty="0">
                <a:latin typeface="Times New Roman"/>
                <a:cs typeface="Times New Roman"/>
              </a:rPr>
              <a:t>переходе </a:t>
            </a:r>
            <a:r>
              <a:rPr sz="3200" dirty="0">
                <a:latin typeface="Times New Roman"/>
                <a:cs typeface="Times New Roman"/>
              </a:rPr>
              <a:t>на</a:t>
            </a:r>
            <a:r>
              <a:rPr sz="3200" spc="20" dirty="0">
                <a:latin typeface="Times New Roman"/>
                <a:cs typeface="Times New Roman"/>
              </a:rPr>
              <a:t> </a:t>
            </a:r>
            <a:r>
              <a:rPr sz="3200" dirty="0">
                <a:latin typeface="Times New Roman"/>
                <a:cs typeface="Times New Roman"/>
              </a:rPr>
              <a:t>семейное</a:t>
            </a:r>
            <a:r>
              <a:rPr sz="3200" spc="20" dirty="0">
                <a:latin typeface="Times New Roman"/>
                <a:cs typeface="Times New Roman"/>
              </a:rPr>
              <a:t> </a:t>
            </a:r>
            <a:r>
              <a:rPr sz="3200" spc="-10" dirty="0">
                <a:latin typeface="Times New Roman"/>
                <a:cs typeface="Times New Roman"/>
              </a:rPr>
              <a:t>обучение.</a:t>
            </a:r>
            <a:endParaRPr sz="3200">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04800"/>
            <a:ext cx="6358890" cy="848994"/>
          </a:xfrm>
          <a:prstGeom prst="rect">
            <a:avLst/>
          </a:prstGeom>
        </p:spPr>
        <p:txBody>
          <a:bodyPr vert="horz" wrap="square" lIns="0" tIns="12700" rIns="0" bIns="0" rtlCol="0">
            <a:spAutoFit/>
          </a:bodyPr>
          <a:lstStyle/>
          <a:p>
            <a:pPr marL="12700">
              <a:lnSpc>
                <a:spcPct val="100000"/>
              </a:lnSpc>
              <a:spcBef>
                <a:spcPts val="100"/>
              </a:spcBef>
            </a:pPr>
            <a:r>
              <a:rPr sz="5400" dirty="0">
                <a:solidFill>
                  <a:srgbClr val="C00000"/>
                </a:solidFill>
              </a:rPr>
              <a:t>ФГОС</a:t>
            </a:r>
            <a:r>
              <a:rPr sz="5400" spc="-85" dirty="0">
                <a:solidFill>
                  <a:srgbClr val="C00000"/>
                </a:solidFill>
              </a:rPr>
              <a:t> </a:t>
            </a:r>
            <a:r>
              <a:rPr sz="5400" spc="-10" dirty="0">
                <a:solidFill>
                  <a:srgbClr val="C00000"/>
                </a:solidFill>
              </a:rPr>
              <a:t>обеспечивает</a:t>
            </a:r>
            <a:endParaRPr sz="5400">
              <a:solidFill>
                <a:srgbClr val="C00000"/>
              </a:solidFill>
            </a:endParaRPr>
          </a:p>
        </p:txBody>
      </p:sp>
      <p:sp>
        <p:nvSpPr>
          <p:cNvPr id="3" name="object 3"/>
          <p:cNvSpPr txBox="1"/>
          <p:nvPr/>
        </p:nvSpPr>
        <p:spPr>
          <a:xfrm>
            <a:off x="878839" y="1619833"/>
            <a:ext cx="7462520" cy="3917950"/>
          </a:xfrm>
          <a:prstGeom prst="rect">
            <a:avLst/>
          </a:prstGeom>
        </p:spPr>
        <p:txBody>
          <a:bodyPr vert="horz" wrap="square" lIns="0" tIns="13335" rIns="0" bIns="0" rtlCol="0">
            <a:spAutoFit/>
          </a:bodyPr>
          <a:lstStyle/>
          <a:p>
            <a:pPr marL="12700" marR="1358265" indent="63500">
              <a:lnSpc>
                <a:spcPct val="100000"/>
              </a:lnSpc>
              <a:spcBef>
                <a:spcPts val="105"/>
              </a:spcBef>
            </a:pPr>
            <a:r>
              <a:rPr sz="3200" dirty="0">
                <a:latin typeface="Times New Roman"/>
                <a:cs typeface="Times New Roman"/>
              </a:rPr>
              <a:t>преемственность</a:t>
            </a:r>
            <a:r>
              <a:rPr sz="3200" spc="5" dirty="0">
                <a:latin typeface="Times New Roman"/>
                <a:cs typeface="Times New Roman"/>
              </a:rPr>
              <a:t> </a:t>
            </a:r>
            <a:r>
              <a:rPr sz="3200" spc="-10" dirty="0">
                <a:latin typeface="Times New Roman"/>
                <a:cs typeface="Times New Roman"/>
              </a:rPr>
              <a:t>образовательных программ.</a:t>
            </a:r>
            <a:endParaRPr sz="3200">
              <a:latin typeface="Times New Roman"/>
              <a:cs typeface="Times New Roman"/>
            </a:endParaRPr>
          </a:p>
          <a:p>
            <a:pPr marL="12700" marR="5080" algn="just">
              <a:lnSpc>
                <a:spcPct val="100000"/>
              </a:lnSpc>
            </a:pPr>
            <a:r>
              <a:rPr sz="3200" dirty="0">
                <a:latin typeface="Times New Roman"/>
                <a:cs typeface="Times New Roman"/>
              </a:rPr>
              <a:t>Предполагается,</a:t>
            </a:r>
            <a:r>
              <a:rPr sz="3200" spc="-75" dirty="0">
                <a:latin typeface="Times New Roman"/>
                <a:cs typeface="Times New Roman"/>
              </a:rPr>
              <a:t> </a:t>
            </a:r>
            <a:r>
              <a:rPr sz="3200" dirty="0">
                <a:latin typeface="Times New Roman"/>
                <a:cs typeface="Times New Roman"/>
              </a:rPr>
              <a:t>что</a:t>
            </a:r>
            <a:r>
              <a:rPr sz="3200" spc="-35" dirty="0">
                <a:latin typeface="Times New Roman"/>
                <a:cs typeface="Times New Roman"/>
              </a:rPr>
              <a:t> </a:t>
            </a:r>
            <a:r>
              <a:rPr sz="3200" dirty="0">
                <a:latin typeface="Times New Roman"/>
                <a:cs typeface="Times New Roman"/>
              </a:rPr>
              <a:t>каждый</a:t>
            </a:r>
            <a:r>
              <a:rPr sz="3200" spc="-60" dirty="0">
                <a:latin typeface="Times New Roman"/>
                <a:cs typeface="Times New Roman"/>
              </a:rPr>
              <a:t> </a:t>
            </a:r>
            <a:r>
              <a:rPr sz="3200" dirty="0">
                <a:latin typeface="Times New Roman"/>
                <a:cs typeface="Times New Roman"/>
              </a:rPr>
              <a:t>ученик</a:t>
            </a:r>
            <a:r>
              <a:rPr sz="3200" spc="-55" dirty="0">
                <a:latin typeface="Times New Roman"/>
                <a:cs typeface="Times New Roman"/>
              </a:rPr>
              <a:t> </a:t>
            </a:r>
            <a:r>
              <a:rPr sz="3200" spc="-25" dirty="0">
                <a:latin typeface="Times New Roman"/>
                <a:cs typeface="Times New Roman"/>
              </a:rPr>
              <a:t>на </a:t>
            </a:r>
            <a:r>
              <a:rPr sz="3200" dirty="0">
                <a:latin typeface="Times New Roman"/>
                <a:cs typeface="Times New Roman"/>
              </a:rPr>
              <a:t>предыдущей</a:t>
            </a:r>
            <a:r>
              <a:rPr sz="3200" spc="-110" dirty="0">
                <a:latin typeface="Times New Roman"/>
                <a:cs typeface="Times New Roman"/>
              </a:rPr>
              <a:t> </a:t>
            </a:r>
            <a:r>
              <a:rPr sz="3200" dirty="0">
                <a:latin typeface="Times New Roman"/>
                <a:cs typeface="Times New Roman"/>
              </a:rPr>
              <a:t>ступени</a:t>
            </a:r>
            <a:r>
              <a:rPr sz="3200" spc="-100" dirty="0">
                <a:latin typeface="Times New Roman"/>
                <a:cs typeface="Times New Roman"/>
              </a:rPr>
              <a:t> </a:t>
            </a:r>
            <a:r>
              <a:rPr sz="3200" dirty="0">
                <a:latin typeface="Times New Roman"/>
                <a:cs typeface="Times New Roman"/>
              </a:rPr>
              <a:t>обучения</a:t>
            </a:r>
            <a:r>
              <a:rPr sz="3200" spc="-90" dirty="0">
                <a:latin typeface="Times New Roman"/>
                <a:cs typeface="Times New Roman"/>
              </a:rPr>
              <a:t> </a:t>
            </a:r>
            <a:r>
              <a:rPr sz="3200" spc="-10" dirty="0">
                <a:latin typeface="Times New Roman"/>
                <a:cs typeface="Times New Roman"/>
              </a:rPr>
              <a:t>получает </a:t>
            </a:r>
            <a:r>
              <a:rPr sz="3200" dirty="0">
                <a:latin typeface="Times New Roman"/>
                <a:cs typeface="Times New Roman"/>
              </a:rPr>
              <a:t>все</a:t>
            </a:r>
            <a:r>
              <a:rPr sz="3200" spc="-40" dirty="0">
                <a:latin typeface="Times New Roman"/>
                <a:cs typeface="Times New Roman"/>
              </a:rPr>
              <a:t> </a:t>
            </a:r>
            <a:r>
              <a:rPr sz="3200" dirty="0">
                <a:latin typeface="Times New Roman"/>
                <a:cs typeface="Times New Roman"/>
              </a:rPr>
              <a:t>знания,</a:t>
            </a:r>
            <a:r>
              <a:rPr sz="3200" spc="-55" dirty="0">
                <a:latin typeface="Times New Roman"/>
                <a:cs typeface="Times New Roman"/>
              </a:rPr>
              <a:t> </a:t>
            </a:r>
            <a:r>
              <a:rPr sz="3200" spc="-25" dirty="0">
                <a:latin typeface="Times New Roman"/>
                <a:cs typeface="Times New Roman"/>
              </a:rPr>
              <a:t>необходимые</a:t>
            </a:r>
            <a:r>
              <a:rPr sz="3200" spc="-70" dirty="0">
                <a:latin typeface="Times New Roman"/>
                <a:cs typeface="Times New Roman"/>
              </a:rPr>
              <a:t> </a:t>
            </a:r>
            <a:r>
              <a:rPr sz="3200" dirty="0">
                <a:latin typeface="Times New Roman"/>
                <a:cs typeface="Times New Roman"/>
              </a:rPr>
              <a:t>для</a:t>
            </a:r>
            <a:r>
              <a:rPr sz="3200" spc="-40" dirty="0">
                <a:latin typeface="Times New Roman"/>
                <a:cs typeface="Times New Roman"/>
              </a:rPr>
              <a:t> </a:t>
            </a:r>
            <a:r>
              <a:rPr sz="3200" spc="-20" dirty="0">
                <a:latin typeface="Times New Roman"/>
                <a:cs typeface="Times New Roman"/>
              </a:rPr>
              <a:t>перехода</a:t>
            </a:r>
            <a:r>
              <a:rPr sz="3200" spc="-65" dirty="0">
                <a:latin typeface="Times New Roman"/>
                <a:cs typeface="Times New Roman"/>
              </a:rPr>
              <a:t> </a:t>
            </a:r>
            <a:r>
              <a:rPr sz="3200" spc="-25" dirty="0">
                <a:latin typeface="Times New Roman"/>
                <a:cs typeface="Times New Roman"/>
              </a:rPr>
              <a:t>на </a:t>
            </a:r>
            <a:r>
              <a:rPr sz="3200" dirty="0">
                <a:latin typeface="Times New Roman"/>
                <a:cs typeface="Times New Roman"/>
              </a:rPr>
              <a:t>следующую.</a:t>
            </a:r>
            <a:r>
              <a:rPr sz="3200" spc="-114" dirty="0">
                <a:latin typeface="Times New Roman"/>
                <a:cs typeface="Times New Roman"/>
              </a:rPr>
              <a:t> </a:t>
            </a:r>
            <a:r>
              <a:rPr sz="3200" dirty="0">
                <a:latin typeface="Times New Roman"/>
                <a:cs typeface="Times New Roman"/>
              </a:rPr>
              <a:t>Иначе</a:t>
            </a:r>
            <a:r>
              <a:rPr sz="3200" spc="-75" dirty="0">
                <a:latin typeface="Times New Roman"/>
                <a:cs typeface="Times New Roman"/>
              </a:rPr>
              <a:t> </a:t>
            </a:r>
            <a:r>
              <a:rPr sz="3200" dirty="0">
                <a:latin typeface="Times New Roman"/>
                <a:cs typeface="Times New Roman"/>
              </a:rPr>
              <a:t>говоря,</a:t>
            </a:r>
            <a:r>
              <a:rPr sz="3200" spc="-100" dirty="0">
                <a:latin typeface="Times New Roman"/>
                <a:cs typeface="Times New Roman"/>
              </a:rPr>
              <a:t> </a:t>
            </a:r>
            <a:r>
              <a:rPr sz="3200" dirty="0">
                <a:latin typeface="Times New Roman"/>
                <a:cs typeface="Times New Roman"/>
              </a:rPr>
              <a:t>нельзя</a:t>
            </a:r>
            <a:r>
              <a:rPr sz="3200" spc="-70" dirty="0">
                <a:latin typeface="Times New Roman"/>
                <a:cs typeface="Times New Roman"/>
              </a:rPr>
              <a:t> </a:t>
            </a:r>
            <a:r>
              <a:rPr sz="3200" spc="-10" dirty="0">
                <a:latin typeface="Times New Roman"/>
                <a:cs typeface="Times New Roman"/>
              </a:rPr>
              <a:t>перейти </a:t>
            </a:r>
            <a:r>
              <a:rPr sz="3200" dirty="0">
                <a:latin typeface="Times New Roman"/>
                <a:cs typeface="Times New Roman"/>
              </a:rPr>
              <a:t>в</a:t>
            </a:r>
            <a:r>
              <a:rPr sz="3200" spc="-20" dirty="0">
                <a:latin typeface="Times New Roman"/>
                <a:cs typeface="Times New Roman"/>
              </a:rPr>
              <a:t> </a:t>
            </a:r>
            <a:r>
              <a:rPr sz="3200" dirty="0">
                <a:latin typeface="Times New Roman"/>
                <a:cs typeface="Times New Roman"/>
              </a:rPr>
              <a:t>пятый</a:t>
            </a:r>
            <a:r>
              <a:rPr sz="3200" spc="-30" dirty="0">
                <a:latin typeface="Times New Roman"/>
                <a:cs typeface="Times New Roman"/>
              </a:rPr>
              <a:t> </a:t>
            </a:r>
            <a:r>
              <a:rPr sz="3200" dirty="0">
                <a:latin typeface="Times New Roman"/>
                <a:cs typeface="Times New Roman"/>
              </a:rPr>
              <a:t>класс,</a:t>
            </a:r>
            <a:r>
              <a:rPr sz="3200" spc="-30" dirty="0">
                <a:latin typeface="Times New Roman"/>
                <a:cs typeface="Times New Roman"/>
              </a:rPr>
              <a:t> </a:t>
            </a:r>
            <a:r>
              <a:rPr sz="3200" dirty="0">
                <a:latin typeface="Times New Roman"/>
                <a:cs typeface="Times New Roman"/>
              </a:rPr>
              <a:t>не</a:t>
            </a:r>
            <a:r>
              <a:rPr sz="3200" spc="-20" dirty="0">
                <a:latin typeface="Times New Roman"/>
                <a:cs typeface="Times New Roman"/>
              </a:rPr>
              <a:t> </a:t>
            </a:r>
            <a:r>
              <a:rPr sz="3200" dirty="0">
                <a:latin typeface="Times New Roman"/>
                <a:cs typeface="Times New Roman"/>
              </a:rPr>
              <a:t>владея</a:t>
            </a:r>
            <a:r>
              <a:rPr sz="3200" spc="-30" dirty="0">
                <a:latin typeface="Times New Roman"/>
                <a:cs typeface="Times New Roman"/>
              </a:rPr>
              <a:t> </a:t>
            </a:r>
            <a:r>
              <a:rPr sz="3200" dirty="0">
                <a:latin typeface="Times New Roman"/>
                <a:cs typeface="Times New Roman"/>
              </a:rPr>
              <a:t>знаниями</a:t>
            </a:r>
            <a:r>
              <a:rPr sz="3200" spc="-30" dirty="0">
                <a:latin typeface="Times New Roman"/>
                <a:cs typeface="Times New Roman"/>
              </a:rPr>
              <a:t> </a:t>
            </a:r>
            <a:r>
              <a:rPr sz="3200" spc="-50" dirty="0">
                <a:latin typeface="Times New Roman"/>
                <a:cs typeface="Times New Roman"/>
              </a:rPr>
              <a:t>и</a:t>
            </a:r>
            <a:endParaRPr sz="3200">
              <a:latin typeface="Times New Roman"/>
              <a:cs typeface="Times New Roman"/>
            </a:endParaRPr>
          </a:p>
          <a:p>
            <a:pPr marL="12700" algn="just">
              <a:lnSpc>
                <a:spcPts val="3760"/>
              </a:lnSpc>
            </a:pPr>
            <a:r>
              <a:rPr sz="3200" dirty="0">
                <a:latin typeface="Times New Roman"/>
                <a:cs typeface="Times New Roman"/>
              </a:rPr>
              <a:t>умениями</a:t>
            </a:r>
            <a:r>
              <a:rPr sz="3200" spc="-120" dirty="0">
                <a:latin typeface="Times New Roman"/>
                <a:cs typeface="Times New Roman"/>
              </a:rPr>
              <a:t> </a:t>
            </a:r>
            <a:r>
              <a:rPr sz="3200" dirty="0">
                <a:latin typeface="Times New Roman"/>
                <a:cs typeface="Times New Roman"/>
              </a:rPr>
              <a:t>начальной</a:t>
            </a:r>
            <a:r>
              <a:rPr sz="3200" spc="-75" dirty="0">
                <a:latin typeface="Times New Roman"/>
                <a:cs typeface="Times New Roman"/>
              </a:rPr>
              <a:t> </a:t>
            </a:r>
            <a:r>
              <a:rPr sz="3200" spc="-10" dirty="0">
                <a:latin typeface="Times New Roman"/>
                <a:cs typeface="Times New Roman"/>
              </a:rPr>
              <a:t>школы.</a:t>
            </a:r>
            <a:endParaRPr sz="3200">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2050" y="446354"/>
            <a:ext cx="7225665" cy="757555"/>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C00000"/>
                </a:solidFill>
              </a:rPr>
              <a:t>ФГОС</a:t>
            </a:r>
            <a:r>
              <a:rPr sz="4800" spc="-80" dirty="0">
                <a:solidFill>
                  <a:srgbClr val="C00000"/>
                </a:solidFill>
              </a:rPr>
              <a:t> </a:t>
            </a:r>
            <a:r>
              <a:rPr sz="4800" dirty="0">
                <a:solidFill>
                  <a:srgbClr val="C00000"/>
                </a:solidFill>
              </a:rPr>
              <a:t>должны</a:t>
            </a:r>
            <a:r>
              <a:rPr sz="4800" spc="-70" dirty="0">
                <a:solidFill>
                  <a:srgbClr val="C00000"/>
                </a:solidFill>
              </a:rPr>
              <a:t> </a:t>
            </a:r>
            <a:r>
              <a:rPr sz="4800" spc="-55" dirty="0">
                <a:solidFill>
                  <a:srgbClr val="C00000"/>
                </a:solidFill>
              </a:rPr>
              <a:t>соблюдать</a:t>
            </a:r>
            <a:endParaRPr sz="4800">
              <a:solidFill>
                <a:srgbClr val="C00000"/>
              </a:solidFill>
            </a:endParaRPr>
          </a:p>
        </p:txBody>
      </p:sp>
      <p:sp>
        <p:nvSpPr>
          <p:cNvPr id="3" name="object 3"/>
          <p:cNvSpPr txBox="1"/>
          <p:nvPr/>
        </p:nvSpPr>
        <p:spPr>
          <a:xfrm>
            <a:off x="878839" y="1526489"/>
            <a:ext cx="7510780" cy="4234815"/>
          </a:xfrm>
          <a:prstGeom prst="rect">
            <a:avLst/>
          </a:prstGeom>
        </p:spPr>
        <p:txBody>
          <a:bodyPr vert="horz" wrap="square" lIns="0" tIns="103505" rIns="0" bIns="0" rtlCol="0">
            <a:spAutoFit/>
          </a:bodyPr>
          <a:lstStyle/>
          <a:p>
            <a:pPr marL="12700" marR="5080" indent="1270" algn="just">
              <a:lnSpc>
                <a:spcPct val="80200"/>
              </a:lnSpc>
              <a:spcBef>
                <a:spcPts val="815"/>
              </a:spcBef>
            </a:pPr>
            <a:r>
              <a:rPr sz="3000" spc="-10" dirty="0">
                <a:latin typeface="Times New Roman"/>
                <a:cs typeface="Times New Roman"/>
              </a:rPr>
              <a:t>образовательные</a:t>
            </a:r>
            <a:r>
              <a:rPr sz="3000" spc="-70" dirty="0">
                <a:latin typeface="Times New Roman"/>
                <a:cs typeface="Times New Roman"/>
              </a:rPr>
              <a:t> </a:t>
            </a:r>
            <a:r>
              <a:rPr sz="3000" dirty="0">
                <a:latin typeface="Times New Roman"/>
                <a:cs typeface="Times New Roman"/>
              </a:rPr>
              <a:t>учреждения</a:t>
            </a:r>
            <a:r>
              <a:rPr sz="3000" spc="-50" dirty="0">
                <a:latin typeface="Times New Roman"/>
                <a:cs typeface="Times New Roman"/>
              </a:rPr>
              <a:t> </a:t>
            </a:r>
            <a:r>
              <a:rPr sz="3000" dirty="0">
                <a:latin typeface="Times New Roman"/>
                <a:cs typeface="Times New Roman"/>
              </a:rPr>
              <a:t>любого</a:t>
            </a:r>
            <a:r>
              <a:rPr sz="3000" spc="-65" dirty="0">
                <a:latin typeface="Times New Roman"/>
                <a:cs typeface="Times New Roman"/>
              </a:rPr>
              <a:t> </a:t>
            </a:r>
            <a:r>
              <a:rPr sz="3000" spc="-10" dirty="0">
                <a:latin typeface="Times New Roman"/>
                <a:cs typeface="Times New Roman"/>
              </a:rPr>
              <a:t>уровня, </a:t>
            </a:r>
            <a:r>
              <a:rPr sz="3000" dirty="0">
                <a:latin typeface="Times New Roman"/>
                <a:cs typeface="Times New Roman"/>
              </a:rPr>
              <a:t>начиная</a:t>
            </a:r>
            <a:r>
              <a:rPr sz="3000" spc="-65" dirty="0">
                <a:latin typeface="Times New Roman"/>
                <a:cs typeface="Times New Roman"/>
              </a:rPr>
              <a:t> </a:t>
            </a:r>
            <a:r>
              <a:rPr sz="3000" dirty="0">
                <a:latin typeface="Times New Roman"/>
                <a:cs typeface="Times New Roman"/>
              </a:rPr>
              <a:t>с</a:t>
            </a:r>
            <a:r>
              <a:rPr sz="3000" spc="-50" dirty="0">
                <a:latin typeface="Times New Roman"/>
                <a:cs typeface="Times New Roman"/>
              </a:rPr>
              <a:t> </a:t>
            </a:r>
            <a:r>
              <a:rPr sz="3000" spc="-10" dirty="0">
                <a:latin typeface="Times New Roman"/>
                <a:cs typeface="Times New Roman"/>
              </a:rPr>
              <a:t>детского</a:t>
            </a:r>
            <a:r>
              <a:rPr sz="3000" spc="-40" dirty="0">
                <a:latin typeface="Times New Roman"/>
                <a:cs typeface="Times New Roman"/>
              </a:rPr>
              <a:t> </a:t>
            </a:r>
            <a:r>
              <a:rPr sz="3000" dirty="0">
                <a:latin typeface="Times New Roman"/>
                <a:cs typeface="Times New Roman"/>
              </a:rPr>
              <a:t>сада</a:t>
            </a:r>
            <a:r>
              <a:rPr sz="3000" spc="-45" dirty="0">
                <a:latin typeface="Times New Roman"/>
                <a:cs typeface="Times New Roman"/>
              </a:rPr>
              <a:t> </a:t>
            </a:r>
            <a:r>
              <a:rPr sz="3000" dirty="0">
                <a:latin typeface="Times New Roman"/>
                <a:cs typeface="Times New Roman"/>
              </a:rPr>
              <a:t>и</a:t>
            </a:r>
            <a:r>
              <a:rPr sz="3000" spc="-55" dirty="0">
                <a:latin typeface="Times New Roman"/>
                <a:cs typeface="Times New Roman"/>
              </a:rPr>
              <a:t> </a:t>
            </a:r>
            <a:r>
              <a:rPr sz="3000" dirty="0">
                <a:latin typeface="Times New Roman"/>
                <a:cs typeface="Times New Roman"/>
              </a:rPr>
              <a:t>заканчивая</a:t>
            </a:r>
            <a:r>
              <a:rPr sz="3000" spc="-50" dirty="0">
                <a:latin typeface="Times New Roman"/>
                <a:cs typeface="Times New Roman"/>
              </a:rPr>
              <a:t> </a:t>
            </a:r>
            <a:r>
              <a:rPr sz="3000" spc="-10" dirty="0">
                <a:latin typeface="Times New Roman"/>
                <a:cs typeface="Times New Roman"/>
              </a:rPr>
              <a:t>курсами </a:t>
            </a:r>
            <a:r>
              <a:rPr sz="3000" dirty="0">
                <a:latin typeface="Times New Roman"/>
                <a:cs typeface="Times New Roman"/>
              </a:rPr>
              <a:t>повышения</a:t>
            </a:r>
            <a:r>
              <a:rPr sz="3000" spc="-90" dirty="0">
                <a:latin typeface="Times New Roman"/>
                <a:cs typeface="Times New Roman"/>
              </a:rPr>
              <a:t> </a:t>
            </a:r>
            <a:r>
              <a:rPr sz="3000" dirty="0">
                <a:latin typeface="Times New Roman"/>
                <a:cs typeface="Times New Roman"/>
              </a:rPr>
              <a:t>квалификации.</a:t>
            </a:r>
            <a:r>
              <a:rPr sz="3000" spc="-75" dirty="0">
                <a:latin typeface="Times New Roman"/>
                <a:cs typeface="Times New Roman"/>
              </a:rPr>
              <a:t> </a:t>
            </a:r>
            <a:r>
              <a:rPr sz="3000" dirty="0">
                <a:latin typeface="Times New Roman"/>
                <a:cs typeface="Times New Roman"/>
              </a:rPr>
              <a:t>Под</a:t>
            </a:r>
            <a:r>
              <a:rPr sz="3000" spc="-60" dirty="0">
                <a:latin typeface="Times New Roman"/>
                <a:cs typeface="Times New Roman"/>
              </a:rPr>
              <a:t> </a:t>
            </a:r>
            <a:r>
              <a:rPr sz="3000" spc="-25" dirty="0">
                <a:latin typeface="Times New Roman"/>
                <a:cs typeface="Times New Roman"/>
              </a:rPr>
              <a:t>эту</a:t>
            </a:r>
            <a:endParaRPr sz="3000">
              <a:latin typeface="Times New Roman"/>
              <a:cs typeface="Times New Roman"/>
            </a:endParaRPr>
          </a:p>
          <a:p>
            <a:pPr marL="12700">
              <a:lnSpc>
                <a:spcPts val="2520"/>
              </a:lnSpc>
            </a:pPr>
            <a:r>
              <a:rPr sz="3000" spc="-10" dirty="0">
                <a:latin typeface="Times New Roman"/>
                <a:cs typeface="Times New Roman"/>
              </a:rPr>
              <a:t>необходимость</a:t>
            </a:r>
            <a:r>
              <a:rPr sz="3000" spc="-80" dirty="0">
                <a:latin typeface="Times New Roman"/>
                <a:cs typeface="Times New Roman"/>
              </a:rPr>
              <a:t> </a:t>
            </a:r>
            <a:r>
              <a:rPr sz="3000" dirty="0">
                <a:latin typeface="Times New Roman"/>
                <a:cs typeface="Times New Roman"/>
              </a:rPr>
              <a:t>попадают</a:t>
            </a:r>
            <a:r>
              <a:rPr sz="3000" spc="-75" dirty="0">
                <a:latin typeface="Times New Roman"/>
                <a:cs typeface="Times New Roman"/>
              </a:rPr>
              <a:t> </a:t>
            </a:r>
            <a:r>
              <a:rPr sz="3000" dirty="0">
                <a:latin typeface="Times New Roman"/>
                <a:cs typeface="Times New Roman"/>
              </a:rPr>
              <a:t>не</a:t>
            </a:r>
            <a:r>
              <a:rPr sz="3000" spc="-70" dirty="0">
                <a:latin typeface="Times New Roman"/>
                <a:cs typeface="Times New Roman"/>
              </a:rPr>
              <a:t> </a:t>
            </a:r>
            <a:r>
              <a:rPr sz="3000" spc="-10" dirty="0">
                <a:latin typeface="Times New Roman"/>
                <a:cs typeface="Times New Roman"/>
              </a:rPr>
              <a:t>только</a:t>
            </a:r>
            <a:endParaRPr sz="3000">
              <a:latin typeface="Times New Roman"/>
              <a:cs typeface="Times New Roman"/>
            </a:endParaRPr>
          </a:p>
          <a:p>
            <a:pPr marL="12700" marR="193040">
              <a:lnSpc>
                <a:spcPts val="2880"/>
              </a:lnSpc>
              <a:spcBef>
                <a:spcPts val="335"/>
              </a:spcBef>
            </a:pPr>
            <a:r>
              <a:rPr sz="3000" spc="-10" dirty="0">
                <a:latin typeface="Times New Roman"/>
                <a:cs typeface="Times New Roman"/>
              </a:rPr>
              <a:t>государственные,</a:t>
            </a:r>
            <a:r>
              <a:rPr sz="3000" spc="-45" dirty="0">
                <a:latin typeface="Times New Roman"/>
                <a:cs typeface="Times New Roman"/>
              </a:rPr>
              <a:t> </a:t>
            </a:r>
            <a:r>
              <a:rPr sz="3000" dirty="0">
                <a:latin typeface="Times New Roman"/>
                <a:cs typeface="Times New Roman"/>
              </a:rPr>
              <a:t>но</a:t>
            </a:r>
            <a:r>
              <a:rPr sz="3000" spc="-35" dirty="0">
                <a:latin typeface="Times New Roman"/>
                <a:cs typeface="Times New Roman"/>
              </a:rPr>
              <a:t> </a:t>
            </a:r>
            <a:r>
              <a:rPr sz="3000" dirty="0">
                <a:latin typeface="Times New Roman"/>
                <a:cs typeface="Times New Roman"/>
              </a:rPr>
              <a:t>и</a:t>
            </a:r>
            <a:r>
              <a:rPr sz="3000" spc="-45" dirty="0">
                <a:latin typeface="Times New Roman"/>
                <a:cs typeface="Times New Roman"/>
              </a:rPr>
              <a:t> </a:t>
            </a:r>
            <a:r>
              <a:rPr sz="3000" dirty="0">
                <a:latin typeface="Times New Roman"/>
                <a:cs typeface="Times New Roman"/>
              </a:rPr>
              <a:t>частные</a:t>
            </a:r>
            <a:r>
              <a:rPr sz="3000" spc="-25" dirty="0">
                <a:latin typeface="Times New Roman"/>
                <a:cs typeface="Times New Roman"/>
              </a:rPr>
              <a:t> </a:t>
            </a:r>
            <a:r>
              <a:rPr sz="3000" spc="-10" dirty="0">
                <a:latin typeface="Times New Roman"/>
                <a:cs typeface="Times New Roman"/>
              </a:rPr>
              <a:t>учебные </a:t>
            </a:r>
            <a:r>
              <a:rPr sz="3000" dirty="0">
                <a:latin typeface="Times New Roman"/>
                <a:cs typeface="Times New Roman"/>
              </a:rPr>
              <a:t>заведения.</a:t>
            </a:r>
            <a:r>
              <a:rPr sz="3000" spc="-50" dirty="0">
                <a:latin typeface="Times New Roman"/>
                <a:cs typeface="Times New Roman"/>
              </a:rPr>
              <a:t> </a:t>
            </a:r>
            <a:r>
              <a:rPr sz="3000" dirty="0">
                <a:latin typeface="Times New Roman"/>
                <a:cs typeface="Times New Roman"/>
              </a:rPr>
              <a:t>Ведь</a:t>
            </a:r>
            <a:r>
              <a:rPr sz="3000" spc="-45" dirty="0">
                <a:latin typeface="Times New Roman"/>
                <a:cs typeface="Times New Roman"/>
              </a:rPr>
              <a:t> </a:t>
            </a:r>
            <a:r>
              <a:rPr sz="3000" dirty="0">
                <a:latin typeface="Times New Roman"/>
                <a:cs typeface="Times New Roman"/>
              </a:rPr>
              <a:t>все</a:t>
            </a:r>
            <a:r>
              <a:rPr sz="3000" spc="-35" dirty="0">
                <a:latin typeface="Times New Roman"/>
                <a:cs typeface="Times New Roman"/>
              </a:rPr>
              <a:t> </a:t>
            </a:r>
            <a:r>
              <a:rPr sz="3000" dirty="0">
                <a:latin typeface="Times New Roman"/>
                <a:cs typeface="Times New Roman"/>
              </a:rPr>
              <a:t>они</a:t>
            </a:r>
            <a:r>
              <a:rPr sz="3000" spc="-55" dirty="0">
                <a:latin typeface="Times New Roman"/>
                <a:cs typeface="Times New Roman"/>
              </a:rPr>
              <a:t> </a:t>
            </a:r>
            <a:r>
              <a:rPr sz="3000" dirty="0">
                <a:latin typeface="Times New Roman"/>
                <a:cs typeface="Times New Roman"/>
              </a:rPr>
              <a:t>подчиняются</a:t>
            </a:r>
            <a:r>
              <a:rPr sz="3000" spc="-60" dirty="0">
                <a:latin typeface="Times New Roman"/>
                <a:cs typeface="Times New Roman"/>
              </a:rPr>
              <a:t> </a:t>
            </a:r>
            <a:r>
              <a:rPr sz="3000" spc="-30" dirty="0">
                <a:latin typeface="Times New Roman"/>
                <a:cs typeface="Times New Roman"/>
              </a:rPr>
              <a:t>закону</a:t>
            </a:r>
            <a:endParaRPr sz="3000">
              <a:latin typeface="Times New Roman"/>
              <a:cs typeface="Times New Roman"/>
            </a:endParaRPr>
          </a:p>
          <a:p>
            <a:pPr marL="12700" marR="2166620">
              <a:lnSpc>
                <a:spcPts val="2880"/>
              </a:lnSpc>
            </a:pPr>
            <a:r>
              <a:rPr sz="3000" b="1" dirty="0">
                <a:solidFill>
                  <a:srgbClr val="C00000"/>
                </a:solidFill>
                <a:latin typeface="Times New Roman"/>
                <a:cs typeface="Times New Roman"/>
              </a:rPr>
              <a:t>«Об</a:t>
            </a:r>
            <a:r>
              <a:rPr sz="3000" b="1" spc="-40" dirty="0">
                <a:solidFill>
                  <a:srgbClr val="C00000"/>
                </a:solidFill>
                <a:latin typeface="Times New Roman"/>
                <a:cs typeface="Times New Roman"/>
              </a:rPr>
              <a:t> </a:t>
            </a:r>
            <a:r>
              <a:rPr sz="3000" b="1" dirty="0">
                <a:solidFill>
                  <a:srgbClr val="C00000"/>
                </a:solidFill>
                <a:latin typeface="Times New Roman"/>
                <a:cs typeface="Times New Roman"/>
              </a:rPr>
              <a:t>образовании</a:t>
            </a:r>
            <a:r>
              <a:rPr sz="3000" b="1" spc="-60" dirty="0">
                <a:solidFill>
                  <a:srgbClr val="C00000"/>
                </a:solidFill>
                <a:latin typeface="Times New Roman"/>
                <a:cs typeface="Times New Roman"/>
              </a:rPr>
              <a:t> </a:t>
            </a:r>
            <a:r>
              <a:rPr sz="3000" b="1" dirty="0">
                <a:solidFill>
                  <a:srgbClr val="C00000"/>
                </a:solidFill>
                <a:latin typeface="Times New Roman"/>
                <a:cs typeface="Times New Roman"/>
              </a:rPr>
              <a:t>в</a:t>
            </a:r>
            <a:r>
              <a:rPr sz="3000" b="1" spc="-40" dirty="0">
                <a:solidFill>
                  <a:srgbClr val="C00000"/>
                </a:solidFill>
                <a:latin typeface="Times New Roman"/>
                <a:cs typeface="Times New Roman"/>
              </a:rPr>
              <a:t> </a:t>
            </a:r>
            <a:r>
              <a:rPr sz="3000" b="1" spc="-20" dirty="0">
                <a:solidFill>
                  <a:srgbClr val="C00000"/>
                </a:solidFill>
                <a:latin typeface="Times New Roman"/>
                <a:cs typeface="Times New Roman"/>
              </a:rPr>
              <a:t>Российской </a:t>
            </a:r>
            <a:r>
              <a:rPr sz="3000" b="1" spc="-10" dirty="0">
                <a:solidFill>
                  <a:srgbClr val="C00000"/>
                </a:solidFill>
                <a:latin typeface="Times New Roman"/>
                <a:cs typeface="Times New Roman"/>
              </a:rPr>
              <a:t>Федерации».</a:t>
            </a:r>
            <a:endParaRPr sz="3000">
              <a:solidFill>
                <a:srgbClr val="C00000"/>
              </a:solidFill>
              <a:latin typeface="Times New Roman"/>
              <a:cs typeface="Times New Roman"/>
            </a:endParaRPr>
          </a:p>
          <a:p>
            <a:pPr marL="12700" marR="111125" indent="38100">
              <a:lnSpc>
                <a:spcPct val="80000"/>
              </a:lnSpc>
              <a:spcBef>
                <a:spcPts val="750"/>
              </a:spcBef>
            </a:pPr>
            <a:r>
              <a:rPr sz="3000" dirty="0">
                <a:latin typeface="Times New Roman"/>
                <a:cs typeface="Times New Roman"/>
              </a:rPr>
              <a:t>Актуальный</a:t>
            </a:r>
            <a:r>
              <a:rPr sz="3000" spc="-130" dirty="0">
                <a:latin typeface="Times New Roman"/>
                <a:cs typeface="Times New Roman"/>
              </a:rPr>
              <a:t> </a:t>
            </a:r>
            <a:r>
              <a:rPr sz="3000" dirty="0">
                <a:latin typeface="Times New Roman"/>
                <a:cs typeface="Times New Roman"/>
              </a:rPr>
              <a:t>текст</a:t>
            </a:r>
            <a:r>
              <a:rPr sz="3000" spc="-85" dirty="0">
                <a:latin typeface="Times New Roman"/>
                <a:cs typeface="Times New Roman"/>
              </a:rPr>
              <a:t> </a:t>
            </a:r>
            <a:r>
              <a:rPr sz="3000" spc="-10" dirty="0">
                <a:latin typeface="Times New Roman"/>
                <a:cs typeface="Times New Roman"/>
              </a:rPr>
              <a:t>государственных </a:t>
            </a:r>
            <a:r>
              <a:rPr sz="3000" dirty="0">
                <a:latin typeface="Times New Roman"/>
                <a:cs typeface="Times New Roman"/>
              </a:rPr>
              <a:t>образовательных</a:t>
            </a:r>
            <a:r>
              <a:rPr sz="3000" spc="-125" dirty="0">
                <a:latin typeface="Times New Roman"/>
                <a:cs typeface="Times New Roman"/>
              </a:rPr>
              <a:t> </a:t>
            </a:r>
            <a:r>
              <a:rPr sz="3000" dirty="0">
                <a:latin typeface="Times New Roman"/>
                <a:cs typeface="Times New Roman"/>
              </a:rPr>
              <a:t>стандартов</a:t>
            </a:r>
            <a:r>
              <a:rPr sz="3000" spc="-85" dirty="0">
                <a:latin typeface="Times New Roman"/>
                <a:cs typeface="Times New Roman"/>
              </a:rPr>
              <a:t> </a:t>
            </a:r>
            <a:r>
              <a:rPr sz="3000" dirty="0">
                <a:latin typeface="Times New Roman"/>
                <a:cs typeface="Times New Roman"/>
              </a:rPr>
              <a:t>можно</a:t>
            </a:r>
            <a:r>
              <a:rPr sz="3000" spc="-105" dirty="0">
                <a:latin typeface="Times New Roman"/>
                <a:cs typeface="Times New Roman"/>
              </a:rPr>
              <a:t> </a:t>
            </a:r>
            <a:r>
              <a:rPr sz="3000" spc="-20" dirty="0">
                <a:latin typeface="Times New Roman"/>
                <a:cs typeface="Times New Roman"/>
              </a:rPr>
              <a:t>почитать </a:t>
            </a:r>
            <a:r>
              <a:rPr sz="3000" dirty="0">
                <a:latin typeface="Times New Roman"/>
                <a:cs typeface="Times New Roman"/>
              </a:rPr>
              <a:t>на</a:t>
            </a:r>
            <a:r>
              <a:rPr sz="3000" spc="-25" dirty="0">
                <a:latin typeface="Times New Roman"/>
                <a:cs typeface="Times New Roman"/>
              </a:rPr>
              <a:t> </a:t>
            </a:r>
            <a:r>
              <a:rPr sz="3000" dirty="0">
                <a:latin typeface="Times New Roman"/>
                <a:cs typeface="Times New Roman"/>
              </a:rPr>
              <a:t>официальном</a:t>
            </a:r>
            <a:r>
              <a:rPr sz="3000" spc="-25" dirty="0">
                <a:latin typeface="Times New Roman"/>
                <a:cs typeface="Times New Roman"/>
              </a:rPr>
              <a:t> </a:t>
            </a:r>
            <a:r>
              <a:rPr sz="3000" dirty="0">
                <a:latin typeface="Times New Roman"/>
                <a:cs typeface="Times New Roman"/>
              </a:rPr>
              <a:t>сайте</a:t>
            </a:r>
            <a:r>
              <a:rPr sz="3000" spc="20" dirty="0">
                <a:latin typeface="Times New Roman"/>
                <a:cs typeface="Times New Roman"/>
              </a:rPr>
              <a:t> </a:t>
            </a:r>
            <a:r>
              <a:rPr sz="3000" spc="-10" dirty="0">
                <a:solidFill>
                  <a:srgbClr val="001F5F"/>
                </a:solidFill>
                <a:latin typeface="Times New Roman"/>
                <a:cs typeface="Times New Roman"/>
              </a:rPr>
              <a:t>fgos.ru.</a:t>
            </a:r>
            <a:endParaRPr sz="300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1927</Words>
  <Application>Microsoft Office PowerPoint</Application>
  <PresentationFormat>Экран (4:3)</PresentationFormat>
  <Paragraphs>163</Paragraphs>
  <Slides>37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Times New Roman</vt:lpstr>
      <vt:lpstr>Wingdings</vt:lpstr>
      <vt:lpstr>Office Theme</vt:lpstr>
      <vt:lpstr>ФГОС-изменения, требования, работа в новом формате.</vt:lpstr>
      <vt:lpstr>«Не дай вам Бог жить в эпоху перемен,</vt:lpstr>
      <vt:lpstr>«Не дай вам бог жить в эпоху перемен»,</vt:lpstr>
      <vt:lpstr>Слайд 4</vt:lpstr>
      <vt:lpstr>ФГОС</vt:lpstr>
      <vt:lpstr>ФГОС</vt:lpstr>
      <vt:lpstr>Основная задача ФГОС -</vt:lpstr>
      <vt:lpstr>ФГОС обеспечивает</vt:lpstr>
      <vt:lpstr>ФГОС должны соблюдать</vt:lpstr>
      <vt:lpstr>Какие бывают ФГОС</vt:lpstr>
      <vt:lpstr>Слайд 11</vt:lpstr>
      <vt:lpstr>Три поколения стандартов</vt:lpstr>
      <vt:lpstr>Первое поколение ФГОС</vt:lpstr>
      <vt:lpstr>Второе поколение образовательных стандартов</vt:lpstr>
      <vt:lpstr>Третье поколение ФГОС</vt:lpstr>
      <vt:lpstr>Внедрение ФГОС НОО и ФГОС ООО с 01.09.2022 г.</vt:lpstr>
      <vt:lpstr>НОРМАТИВНАЯ БАЗА</vt:lpstr>
      <vt:lpstr>ФГОС третьего поколения</vt:lpstr>
      <vt:lpstr>Появление нового понятия «функциональная грамотность»</vt:lpstr>
      <vt:lpstr>Слайд 20</vt:lpstr>
      <vt:lpstr>Новые ФГОС,  которые действуют с 2022 года</vt:lpstr>
      <vt:lpstr>Слайд 22</vt:lpstr>
      <vt:lpstr>Слайд 23</vt:lpstr>
      <vt:lpstr>Предыдущие ФГОС содержали общие, размытые формулировки. Главным отличием обновленных</vt:lpstr>
      <vt:lpstr>-повышается прозрачность системы образования; -любой родитель может ознакомиться с документом и понимать, чему именно учат в школе их ребенка, а значит, повышается вероятность включения в процесс образования родителей;</vt:lpstr>
      <vt:lpstr>Другие грядущие изменения</vt:lpstr>
      <vt:lpstr>Второй иностранный язык /ЕГЭ по иностранному языку</vt:lpstr>
      <vt:lpstr>Слайд 28</vt:lpstr>
      <vt:lpstr>Слайд 29</vt:lpstr>
      <vt:lpstr>Основные изменения, внесённые в современные ФГОС:</vt:lpstr>
      <vt:lpstr>Слайд 31</vt:lpstr>
      <vt:lpstr>РЕГУЛЯТИВНЫЕ УУД</vt:lpstr>
      <vt:lpstr>ПОЗНАВАТЕЛЬНЫЕ УУД</vt:lpstr>
      <vt:lpstr>КОММУНИКАТИВНЫЕ УУД</vt:lpstr>
      <vt:lpstr>ВАЖНО</vt:lpstr>
      <vt:lpstr>ВАЖНО</vt:lpstr>
      <vt:lpstr>Модернизация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ПЕДАГОГИЧЕСКИЙ СОВЕТ</dc:title>
  <dc:creator>Natalya</dc:creator>
  <cp:lastModifiedBy>Рита</cp:lastModifiedBy>
  <cp:revision>45</cp:revision>
  <dcterms:created xsi:type="dcterms:W3CDTF">2022-07-29T06:24:16Z</dcterms:created>
  <dcterms:modified xsi:type="dcterms:W3CDTF">2023-01-21T19:27:01Z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2021-12-17T00:00:00Z</vt:filetime>
  </property>
  <property fmtid="{D5CDD505-2E9C-101B-9397-08002B2CF9AE}" pid="3" name="Creator">
    <vt:lpwstr>Microsoft® PowerPoint® 2010</vt:lpwstr>
  </property>
  <property fmtid="{D5CDD505-2E9C-101B-9397-08002B2CF9AE}" pid="4" name="LastSaved">
    <vt:filetime>2022-07-29T00:00:00Z</vt:filetime>
  </property>
</Properties>
</file>