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gks8biec1u6+UgWa6HQdw==" hashData="nZMZFN/vPxEBHDFjhygSw/fKzEFt7F+7y2UpNZ5lzAApstyErpff7UyUJFXkGk/kixqyQKGOMFtVr/Z3xPHX5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5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3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3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1/21/2023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7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444843"/>
            <a:ext cx="10572000" cy="3517557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A True Friend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 Present and Past Simple Passive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Past Continuous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0941" y="5296933"/>
            <a:ext cx="6431059" cy="130157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Androcles+the lion+a thorn in the paw</a:t>
            </a:r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is/are + V3/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Ved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was/were + V3/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Ved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was/were + </a:t>
            </a:r>
            <a:r>
              <a:rPr lang="en-US" sz="1800" b="1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Ving</a:t>
            </a:r>
            <a:r>
              <a:rPr lang="en-US" sz="1800" dirty="0" smtClean="0"/>
              <a:t>	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064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Irregular Verbs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4176" y="185351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WAS/WERE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3404" y="573352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4176" y="2457673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4176" y="3104345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THOUGHT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4176" y="378941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SAW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4176" y="4440200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BECAME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4176" y="508687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UNDERSTOOD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7924" y="507449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TOLD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17924" y="4440200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GAVE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17924" y="3793528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17925" y="3146856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BROUGHT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17925" y="2500184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TOOK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17925" y="1853512"/>
            <a:ext cx="1672281" cy="5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COULD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2809" y="186043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47079" y="186043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BEEN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2810" y="2452897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2810" y="3098909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THINK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2810" y="378941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810" y="4465004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BECOME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8987" y="5081436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UNDERSTAND</a:t>
            </a:r>
            <a:endParaRPr lang="ru-RU" sz="1600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47079" y="2471427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endParaRPr lang="ru-RU" sz="1600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75907" y="3098909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THOUGHT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75908" y="3792207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75908" y="4440943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BECOME</a:t>
            </a:r>
            <a:endParaRPr lang="ru-RU" sz="1600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75908" y="5081436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UNDERSTOOD</a:t>
            </a:r>
            <a:endParaRPr lang="ru-RU" sz="1600" b="1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81573" y="1864548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67144" y="4440200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GIVE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67145" y="5081436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TELL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295249" y="507449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TOLD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280821" y="445064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GIVEN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80822" y="378941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282891" y="3146856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BROUGHT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95249" y="249754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TAKEN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5850" y="5733544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113379" y="5722508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79505" y="3796382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79505" y="3138650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BRING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81573" y="2492008"/>
            <a:ext cx="1445735" cy="5025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TAKE</a:t>
            </a:r>
            <a:endParaRPr lang="ru-R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5" y="123569"/>
            <a:ext cx="11862487" cy="22818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PASSIVE VOICE</a:t>
            </a:r>
            <a:b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PRESENT SIMPLE 		PAST SIMPLE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8897" y="2743200"/>
            <a:ext cx="5708822" cy="3608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800" u="dbl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IS/ARE + V3/</a:t>
            </a:r>
            <a:r>
              <a:rPr lang="en-US" sz="2800" u="dbl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Ved</a:t>
            </a:r>
            <a:endParaRPr lang="en-US" sz="2800" u="dbl" dirty="0" smtClean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400" u="db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Nobody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seen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near him.</a:t>
            </a: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hidden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deep in the paw.</a:t>
            </a: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brought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him</a:t>
            </a:r>
            <a:r>
              <a:rPr lang="en-US" sz="2400" dirty="0" smtClean="0">
                <a:latin typeface="Sitka Subheading" panose="02000505000000020004" pitchFamily="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7719" y="2743200"/>
            <a:ext cx="6145427" cy="3328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SUBJECT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800" u="dbl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WAS/WERE </a:t>
            </a:r>
            <a:r>
              <a:rPr lang="en-US" sz="2800" u="dbl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800" u="dbl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V3/</a:t>
            </a:r>
            <a:r>
              <a:rPr lang="en-US" sz="2800" u="dbl" dirty="0" err="1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Ved</a:t>
            </a:r>
            <a:endParaRPr lang="en-US" sz="2800" u="dbl" dirty="0" smtClean="0">
              <a:solidFill>
                <a:schemeClr val="accent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400" u="db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Nobody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seen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near him.</a:t>
            </a: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hidden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deep in the paw.</a:t>
            </a:r>
          </a:p>
          <a:p>
            <a:pPr algn="ctr"/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brought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him.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162" y="254700"/>
            <a:ext cx="1593129" cy="19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865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Past Simple Passive</a:t>
            </a:r>
            <a:b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(with irregular verbs)</a:t>
            </a:r>
            <a:endParaRPr lang="ru-RU" sz="3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90120"/>
            <a:ext cx="2746609" cy="37399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видеть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понимать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взять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приносить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поймать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отдавать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рассказывать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59" y="665302"/>
            <a:ext cx="1520603" cy="150124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565321" y="2273268"/>
            <a:ext cx="8464492" cy="373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seen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deep in the forest.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Emperor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understood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the people.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taken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the Emperor.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brought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there too.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Both friends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were caught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the forest.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given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the lion.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 interesting story </a:t>
            </a:r>
            <a:r>
              <a:rPr lang="en-US" sz="2400" b="1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told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to the 						Emperor by Androcles.</a:t>
            </a:r>
          </a:p>
        </p:txBody>
      </p:sp>
    </p:spTree>
    <p:extLst>
      <p:ext uri="{BB962C8B-B14F-4D97-AF65-F5344CB8AC3E}">
        <p14:creationId xmlns:p14="http://schemas.microsoft.com/office/powerpoint/2010/main" val="4404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475450"/>
          </a:xfrm>
        </p:spPr>
        <p:txBody>
          <a:bodyPr/>
          <a:lstStyle/>
          <a:p>
            <a:pPr algn="ctr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ANSWER THE QUESTIONS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284" y="1458097"/>
            <a:ext cx="10749857" cy="516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основывать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FOUND-FOUNDED-FOUNDED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1147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открывать, обнаруживать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DISCOVER-DISCOVERED-DISCOVERED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1492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делать, изготавливать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MAKE-MADE-MADE 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выращивать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GROW-GREW-GROWN</a:t>
            </a: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продавать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SELL-SOLD-SOLD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Значок башни Кремля иллюстрация вектора. иллюстрации насчитывающей  федерирование - 99166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39" y="1252747"/>
            <a:ext cx="1276867" cy="12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ерный Абстрактный Набросок Карты Северной И Южной Америки Клипарт 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80" y="2365856"/>
            <a:ext cx="1294556" cy="12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нарисовать стол и стул - 28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22" y="3600809"/>
            <a:ext cx="1332462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4987" y="3517079"/>
            <a:ext cx="1345513" cy="945913"/>
          </a:xfrm>
          <a:prstGeom prst="rect">
            <a:avLst/>
          </a:prstGeom>
        </p:spPr>
      </p:pic>
      <p:pic>
        <p:nvPicPr>
          <p:cNvPr id="1034" name="Picture 10" descr="Комплект турка чашки и кофе Иллюстрация вектора - иллюстрации насчитывающей  ретро, конструкция: 917143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31" y="4161338"/>
            <a:ext cx="1640274" cy="123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разилия Hummingbird Blend урожай 2020/21 – купить в Новосибирске | Кофе в  зернах оптом blackwood.coff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346" y="4105093"/>
            <a:ext cx="1244857" cy="124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9246825" y="3867277"/>
            <a:ext cx="264181" cy="237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490171" y="4596791"/>
            <a:ext cx="295935" cy="286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24150" y="1898817"/>
            <a:ext cx="27184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973338" y="2773536"/>
            <a:ext cx="255373" cy="247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Векторные рисунки книг | Макеты для лазерной рез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67" y="5614022"/>
            <a:ext cx="1222323" cy="12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Книжный Магазин Внешний Графический Черный Белый Эскиз Иллюстрации Вектор —  стоковая векторная графика и другие изображения на тему Книжный магазин -  i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08" y="5569558"/>
            <a:ext cx="1642237" cy="12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338326" y="6097889"/>
            <a:ext cx="223639" cy="254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63774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Past Continuous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01" y="1326292"/>
            <a:ext cx="10376984" cy="537107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 smtClean="0"/>
              <a:t>   </a:t>
            </a:r>
          </a:p>
          <a:p>
            <a:pPr marL="9144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was/were +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Ving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en-US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Tx/>
              <a:buChar char="-"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 the action was in progress at a certain period of time in the past</a:t>
            </a:r>
          </a:p>
          <a:p>
            <a:pPr marL="914400" lvl="2" indent="0">
              <a:buNone/>
            </a:pP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BREATHING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HARD.</a:t>
            </a:r>
          </a:p>
          <a:p>
            <a:pPr marL="914400" lvl="2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Tx/>
              <a:buChar char="-"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 the action in progress was interrupted by another short action in the past</a:t>
            </a:r>
          </a:p>
          <a:p>
            <a:pPr marL="914400" lvl="2" indent="0">
              <a:buNone/>
            </a:pP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BREATHING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HARD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SAW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HIM.</a:t>
            </a:r>
          </a:p>
          <a:p>
            <a:pPr marL="914400" lvl="2" indent="0"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Tx/>
              <a:buChar char="-"/>
            </a:pP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 there were two simultaneous actions in progress in the past</a:t>
            </a:r>
          </a:p>
          <a:p>
            <a:pPr marL="914400" lvl="2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TAKING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THORN OUT OF THE LION’S PAW, </a:t>
            </a:r>
            <a:r>
              <a:rPr lang="en-US" sz="2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u="db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BREATHING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HARD.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4" name="Picture 6" descr="Смайл черно белы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46" y="1567244"/>
            <a:ext cx="453082" cy="45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65" y="134637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5-TYPE QUESTIONS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(in Past Continuous)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08" y="2866771"/>
            <a:ext cx="10697787" cy="3525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 WAS BREATHING HARD.</a:t>
            </a:r>
          </a:p>
          <a:p>
            <a:pPr marL="0" indent="0">
              <a:buNone/>
            </a:pP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GENERAL (YES/NO) - ?  	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SUBJECT - ? 	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WH - ? 	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ALTERNATIVE - ?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TAG  - ? 		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643" y="484632"/>
            <a:ext cx="1667640" cy="231067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307937" y="4021104"/>
            <a:ext cx="7679932" cy="258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the lion breathing hard?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Who was breathing hard?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Why was the lion breathing hard?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the lion or Androcles breathing hard?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lion was breathing hard, wasn’t he?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8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45314"/>
          </a:xfrm>
        </p:spPr>
        <p:txBody>
          <a:bodyPr/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ANDROCLES AND THE LION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ndrocles and the L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8725" y="2120900"/>
            <a:ext cx="7200900" cy="4051300"/>
          </a:xfrm>
        </p:spPr>
      </p:pic>
    </p:spTree>
    <p:extLst>
      <p:ext uri="{BB962C8B-B14F-4D97-AF65-F5344CB8AC3E}">
        <p14:creationId xmlns:p14="http://schemas.microsoft.com/office/powerpoint/2010/main" val="26444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379</TotalTime>
  <Words>245</Words>
  <Application>Microsoft Office PowerPoint</Application>
  <PresentationFormat>Широкоэкранный</PresentationFormat>
  <Paragraphs>107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Cambria</vt:lpstr>
      <vt:lpstr>Courier New</vt:lpstr>
      <vt:lpstr>Rockwell</vt:lpstr>
      <vt:lpstr>Rockwell Condensed</vt:lpstr>
      <vt:lpstr>Sitka Subheading</vt:lpstr>
      <vt:lpstr>Wingdings</vt:lpstr>
      <vt:lpstr>Дерево</vt:lpstr>
      <vt:lpstr>    (1) A True Friend (2) Present and Past Simple Passive (3) Past Continuous </vt:lpstr>
      <vt:lpstr>Irregular Verbs</vt:lpstr>
      <vt:lpstr>PASSIVE VOICE  PRESENT SIMPLE   PAST SIMPLE</vt:lpstr>
      <vt:lpstr>Past Simple Passive (with irregular verbs)</vt:lpstr>
      <vt:lpstr>ANSWER THE QUESTIONS</vt:lpstr>
      <vt:lpstr>Past Continuous</vt:lpstr>
      <vt:lpstr>5-TYPE QUESTIONS  (in Past Continuous)</vt:lpstr>
      <vt:lpstr>ANDROCLES AND THE LION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(1) A True Friend (2) Present and Past Simple Passive (3) Past Continuous</dc:title>
  <dc:creator>Учетная запись Майкрософт</dc:creator>
  <cp:lastModifiedBy>Учетная запись Майкрософт</cp:lastModifiedBy>
  <cp:revision>26</cp:revision>
  <cp:lastPrinted>2023-01-11T14:19:24Z</cp:lastPrinted>
  <dcterms:created xsi:type="dcterms:W3CDTF">2023-01-09T20:47:41Z</dcterms:created>
  <dcterms:modified xsi:type="dcterms:W3CDTF">2023-01-21T12:07:24Z</dcterms:modified>
</cp:coreProperties>
</file>