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0"/>
  </p:notesMasterIdLst>
  <p:sldIdLst>
    <p:sldId id="285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56" r:id="rId12"/>
    <p:sldId id="301" r:id="rId13"/>
    <p:sldId id="302" r:id="rId14"/>
    <p:sldId id="304" r:id="rId15"/>
    <p:sldId id="306" r:id="rId16"/>
    <p:sldId id="308" r:id="rId17"/>
    <p:sldId id="310" r:id="rId18"/>
    <p:sldId id="31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00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158CF2-2A8F-463A-9D0D-F817D6D284F9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B06DF4-E18B-432E-8E52-E8938DDBA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28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AAF27-7747-4096-AB71-3511EEE853BC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3AB5E-492C-48E7-B5B3-00A7367F3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C865F-6B13-414B-8FB4-210BE13B5580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CAB69-598F-4C30-BBF7-A532B69D9E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F140E-85EF-4552-B1D0-B1E26D6B386A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4E1E9-D51C-4782-87C4-0BA6EFD07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EF1A-6B79-4B15-A3E6-8FCB6006985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DC46-23E9-4746-9FE2-A145EC73AE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AC14-17A3-46E9-B24A-28CE4660C12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E9A2-AF09-496C-A6DB-5181E8541DE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DB43-ACCD-4C05-9D05-CE36486904C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FF4-0F99-41F8-9E68-00AF3B3E14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ACE-6B69-4D13-9B36-42A406FA6BC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349F-0E41-4094-8650-8FCBF16118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A6F15-5564-427D-B949-19A1F95EAA41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CF381-0E28-4CE3-9EBF-3717F6E92D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CF58-9597-4C52-B487-86B911DA750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01F8-F310-40A9-A331-52A30C1DA2C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307-AE77-4347-A3B5-75184B3AE85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997548-4218-45E7-B8E6-9A1C596EF8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5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19A38-E140-47DB-A619-E48216FBF016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1A0F9-53CE-45DA-88C4-BE15C5F11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E54A4-74B1-41F1-AD11-D0FBEED7F4E9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3B259-DB5C-45E2-B6C4-2E2B0E853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50C09-C080-4E91-A446-637DE9388C0D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128F7-BB87-4A7B-9A02-6CB86693A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A2A59-12AA-45B9-812A-2E80E09708AB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C8108-EB2F-4BF5-BDA7-5043D23709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920B7-71C0-4BB2-97CA-68108EDFCC13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71EC-EF7F-4159-86F7-CFF41AD1B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1579A-3726-48F7-AD08-CE2727242510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02059-5D18-47BA-A2BA-A03003A7AF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03AF0-88D5-4DA0-B978-ACB77EFBB99F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F5335-95C2-4694-9F3E-F54D8CA21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4CF6EAC-992E-4E0D-AEEF-D4BFBB69AD43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66A9789-5233-46CE-8A0C-3E7D9CEA1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4CF6EAC-992E-4E0D-AEEF-D4BFBB69AD43}" type="datetimeFigureOut">
              <a:rPr lang="ru-RU" smtClean="0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66A9789-5233-46CE-8A0C-3E7D9CEA1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5918" y="1785926"/>
            <a:ext cx="5520614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Математическое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путешествие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зимнюю сказку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3357563" y="928688"/>
            <a:ext cx="1438275" cy="1654175"/>
            <a:chOff x="3357554" y="928670"/>
            <a:chExt cx="1438662" cy="1653857"/>
          </a:xfrm>
        </p:grpSpPr>
        <p:pic>
          <p:nvPicPr>
            <p:cNvPr id="3102" name="Рисунок 5" descr="снежинка копия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928670"/>
              <a:ext cx="1438662" cy="16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3643306" y="1357298"/>
              <a:ext cx="8572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5357813" y="928688"/>
            <a:ext cx="1438275" cy="1654175"/>
            <a:chOff x="5357818" y="928670"/>
            <a:chExt cx="1438662" cy="1653857"/>
          </a:xfrm>
        </p:grpSpPr>
        <p:pic>
          <p:nvPicPr>
            <p:cNvPr id="3100" name="Рисунок 6" descr="снежинка копия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928670"/>
              <a:ext cx="1438662" cy="16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643570" y="1357298"/>
              <a:ext cx="8572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1143000" y="2428875"/>
            <a:ext cx="1438275" cy="1654175"/>
            <a:chOff x="1142976" y="2428868"/>
            <a:chExt cx="1438662" cy="1653857"/>
          </a:xfrm>
        </p:grpSpPr>
        <p:pic>
          <p:nvPicPr>
            <p:cNvPr id="3098" name="Рисунок 7" descr="снежинка копия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428868"/>
              <a:ext cx="1438662" cy="16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1428728" y="2857496"/>
              <a:ext cx="8572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2928938" y="2500313"/>
            <a:ext cx="1438275" cy="1654175"/>
            <a:chOff x="2928926" y="2500306"/>
            <a:chExt cx="1438662" cy="1653857"/>
          </a:xfrm>
        </p:grpSpPr>
        <p:pic>
          <p:nvPicPr>
            <p:cNvPr id="3096" name="Рисунок 8" descr="снежинка копия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26" y="2500306"/>
              <a:ext cx="1438662" cy="16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3214678" y="2928934"/>
              <a:ext cx="8572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7" name="Группа 30"/>
          <p:cNvGrpSpPr>
            <a:grpSpLocks/>
          </p:cNvGrpSpPr>
          <p:nvPr/>
        </p:nvGrpSpPr>
        <p:grpSpPr bwMode="auto">
          <a:xfrm>
            <a:off x="4786313" y="2428875"/>
            <a:ext cx="1438275" cy="1654175"/>
            <a:chOff x="4786314" y="2428868"/>
            <a:chExt cx="1438662" cy="1653857"/>
          </a:xfrm>
        </p:grpSpPr>
        <p:pic>
          <p:nvPicPr>
            <p:cNvPr id="3094" name="Рисунок 9" descr="снежинка копия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2428868"/>
              <a:ext cx="1438662" cy="16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5072066" y="2857496"/>
              <a:ext cx="8572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5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Группа 26"/>
          <p:cNvGrpSpPr>
            <a:grpSpLocks/>
          </p:cNvGrpSpPr>
          <p:nvPr/>
        </p:nvGrpSpPr>
        <p:grpSpPr bwMode="auto">
          <a:xfrm>
            <a:off x="6643688" y="2143125"/>
            <a:ext cx="1438275" cy="1654175"/>
            <a:chOff x="6715140" y="2285992"/>
            <a:chExt cx="1438662" cy="1653857"/>
          </a:xfrm>
        </p:grpSpPr>
        <p:pic>
          <p:nvPicPr>
            <p:cNvPr id="3092" name="Рисунок 10" descr="снежинка копия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2285992"/>
              <a:ext cx="1438662" cy="16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000892" y="2714620"/>
              <a:ext cx="8572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9" name="Группа 31"/>
          <p:cNvGrpSpPr>
            <a:grpSpLocks/>
          </p:cNvGrpSpPr>
          <p:nvPr/>
        </p:nvGrpSpPr>
        <p:grpSpPr bwMode="auto">
          <a:xfrm>
            <a:off x="2071688" y="3929063"/>
            <a:ext cx="1438275" cy="1654175"/>
            <a:chOff x="2071670" y="3929066"/>
            <a:chExt cx="1438662" cy="1653857"/>
          </a:xfrm>
        </p:grpSpPr>
        <p:pic>
          <p:nvPicPr>
            <p:cNvPr id="3090" name="Рисунок 11" descr="снежинка копия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70" y="3929066"/>
              <a:ext cx="1438662" cy="16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357422" y="4357694"/>
              <a:ext cx="8572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0" name="Группа 27"/>
          <p:cNvGrpSpPr>
            <a:grpSpLocks/>
          </p:cNvGrpSpPr>
          <p:nvPr/>
        </p:nvGrpSpPr>
        <p:grpSpPr bwMode="auto">
          <a:xfrm>
            <a:off x="3786188" y="4214813"/>
            <a:ext cx="1438275" cy="1654175"/>
            <a:chOff x="3786182" y="4214818"/>
            <a:chExt cx="1438662" cy="1653857"/>
          </a:xfrm>
        </p:grpSpPr>
        <p:pic>
          <p:nvPicPr>
            <p:cNvPr id="3088" name="Рисунок 12" descr="снежинка копия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4214818"/>
              <a:ext cx="1438662" cy="16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071934" y="4643446"/>
              <a:ext cx="8572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1" name="Группа 23"/>
          <p:cNvGrpSpPr>
            <a:grpSpLocks/>
          </p:cNvGrpSpPr>
          <p:nvPr/>
        </p:nvGrpSpPr>
        <p:grpSpPr bwMode="auto">
          <a:xfrm>
            <a:off x="5429250" y="3786188"/>
            <a:ext cx="1438275" cy="1654175"/>
            <a:chOff x="5500694" y="3857628"/>
            <a:chExt cx="1438662" cy="1653857"/>
          </a:xfrm>
        </p:grpSpPr>
        <p:pic>
          <p:nvPicPr>
            <p:cNvPr id="3086" name="Рисунок 13" descr="снежинка копия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94" y="3857628"/>
              <a:ext cx="1438662" cy="16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5786446" y="4286256"/>
              <a:ext cx="8572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cs1.livemaster.ru/storage/5b/ea/c1c95bfd4ee4ab09856c55393d3x--kartiny-i-panno-kartiny-sneg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6" descr="зайк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01670"/>
            <a:ext cx="2528887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5" descr="зайчик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231" y="1201737"/>
            <a:ext cx="2454275" cy="2454275"/>
          </a:xfrm>
          <a:prstGeom prst="rect">
            <a:avLst/>
          </a:prstGeom>
        </p:spPr>
      </p:pic>
      <p:pic>
        <p:nvPicPr>
          <p:cNvPr id="7" name="Содержимое 5" descr="зайчик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71875"/>
            <a:ext cx="24542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зайка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85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81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D:\картинки\детские картинки-блестяшки анимашки\belka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82119"/>
            <a:ext cx="3454202" cy="21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D:\картинки\детские картинки-блестяшки анимашки\belka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31018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картинки\детские картинки-блестяшки анимашки\belka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240360" cy="217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85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5" descr="Воробей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2286000" cy="16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 descr="Воробей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3416"/>
            <a:ext cx="2286000" cy="16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Воробей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286000" cy="16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62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2193925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2051050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1800225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6475"/>
            <a:ext cx="1871662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4813"/>
            <a:ext cx="1943100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20713"/>
            <a:ext cx="2160587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203575" y="5876925"/>
            <a:ext cx="5184775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419475" y="5876925"/>
            <a:ext cx="647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smtClean="0">
                <a:solidFill>
                  <a:srgbClr val="000000"/>
                </a:solidFill>
                <a:cs typeface="+mn-cs"/>
              </a:rPr>
              <a:t>7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500563" y="5876925"/>
            <a:ext cx="7921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smtClean="0">
                <a:solidFill>
                  <a:srgbClr val="000000"/>
                </a:solidFill>
                <a:cs typeface="+mn-cs"/>
              </a:rPr>
              <a:t>3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924300" y="5876925"/>
            <a:ext cx="431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smtClean="0">
                <a:solidFill>
                  <a:srgbClr val="000000"/>
                </a:solidFill>
                <a:cs typeface="+mn-cs"/>
              </a:rPr>
              <a:t>-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148263" y="5876925"/>
            <a:ext cx="647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smtClean="0">
                <a:solidFill>
                  <a:srgbClr val="000000"/>
                </a:solidFill>
                <a:cs typeface="+mn-cs"/>
              </a:rPr>
              <a:t>=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867400" y="5876925"/>
            <a:ext cx="1081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smtClean="0">
                <a:solidFill>
                  <a:srgbClr val="000000"/>
                </a:solidFill>
                <a:cs typeface="+mn-cs"/>
              </a:rPr>
              <a:t>4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443663" y="5805488"/>
            <a:ext cx="17287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smtClean="0">
                <a:solidFill>
                  <a:srgbClr val="000000"/>
                </a:solidFill>
                <a:cs typeface="+mn-cs"/>
              </a:rPr>
              <a:t>(с.)</a:t>
            </a:r>
          </a:p>
        </p:txBody>
      </p:sp>
    </p:spTree>
    <p:extLst>
      <p:ext uri="{BB962C8B-B14F-4D97-AF65-F5344CB8AC3E}">
        <p14:creationId xmlns:p14="http://schemas.microsoft.com/office/powerpoint/2010/main" val="1850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C -0.00225 -0.01041 -0.00642 -0.01458 -0.01076 -0.02337 C -0.01371 -0.03518 -0.01927 -0.04513 -0.02847 -0.04884 C -0.0368 -0.06342 -0.04757 -0.06504 -0.06024 -0.07199 C -0.07604 -0.07083 -0.09357 -0.07662 -0.10798 -0.06736 C -0.10885 -0.06689 -0.12083 -0.05625 -0.12396 -0.05347 C -0.12552 -0.05185 -0.12916 -0.04884 -0.12916 -0.04837 C -0.13559 -0.03611 -0.1408 -0.03587 -0.14878 -0.02546 C -0.15121 -0.02222 -0.15538 -0.01574 -0.1592 -0.01412 C -0.16215 -0.01273 -0.16527 -0.01273 -0.16823 -0.0118 C -0.18871 -0.01458 -0.2033 -0.02407 -0.22274 -0.03009 C -0.23559 -0.04143 -0.25173 -0.04791 -0.2651 -0.0581 C -0.27413 -0.06458 -0.28038 -0.07222 -0.28993 -0.07662 C -0.29791 -0.08703 -0.30729 -0.09351 -0.31649 -0.10208 C -0.31857 -0.10393 -0.31979 -0.10694 -0.32187 -0.10879 C -0.32517 -0.11226 -0.33264 -0.11805 -0.33264 -0.11782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7 0.00301 C -0.06545 -0.00486 -0.0658 -0.00949 -0.07014 -0.01505 C -0.0724 -0.02523 -0.07327 -0.03449 -0.07761 -0.04352 C -0.07969 -0.0544 -0.08299 -0.06574 -0.08681 -0.07569 C -0.08837 -0.08657 -0.08837 -0.09213 -0.09427 -0.1 C -0.09653 -0.11181 -0.10347 -0.12616 -0.1125 -0.13032 C -0.12361 -0.12963 -0.13472 -0.12986 -0.14618 -0.12824 C -0.1507 -0.12755 -0.1566 -0.12083 -0.16094 -0.11806 C -0.16893 -0.11296 -0.17587 -0.10718 -0.18368 -0.10208 C -0.19063 -0.09282 -0.19931 -0.08981 -0.20643 -0.08171 C -0.21528 -0.07153 -0.22396 -0.06204 -0.23368 -0.05347 C -0.23716 -0.05046 -0.23993 -0.04491 -0.24288 -0.04143 C -0.25087 -0.0331 -0.25868 -0.025 -0.26702 -0.01713 C -0.2783 -0.00648 -0.29132 -0.00069 -0.30347 0.00718 C -0.31025 0.01157 -0.31754 0.0162 -0.32466 0.01921 C -0.33247 0.02222 -0.34097 0.02292 -0.34879 0.02523 C -0.3625 0.02454 -0.37622 0.02593 -0.38976 0.02315 C -0.39323 0.02245 -0.39584 0.01782 -0.39879 0.01528 C -0.40695 0.0081 -0.41476 -0.00764 -0.41858 -0.01921 C -0.42084 -0.02593 -0.42066 -0.03009 -0.42466 -0.03542 C -0.42952 -0.05393 -0.43924 -0.07199 -0.4474 -0.08796 C -0.45035 -0.09375 -0.45191 -0.10417 -0.45643 -0.1081 C -0.45799 -0.10949 -0.45955 -0.11042 -0.46094 -0.11204 C -0.46493 -0.11667 -0.46771 -0.125 -0.47309 -0.12616 C -0.47813 -0.12708 -0.48316 -0.12616 -0.4882 -0.12616 " pathEditMode="relative" rAng="0" ptsTypes="ffffffffffffffffffffffffA">
                                      <p:cBhvr>
                                        <p:cTn id="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5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66667E-6 C -0.00833 -0.0037 -0.0144 -0.01226 -0.02274 -0.01643 C -0.02986 -0.02499 -0.03802 -0.0324 -0.04548 -0.0405 C -0.05468 -0.05046 -0.06284 -0.06435 -0.06979 -0.07708 C -0.07152 -0.08634 -0.07031 -0.08356 -0.0743 -0.09097 C -0.07673 -0.09583 -0.08194 -0.10532 -0.08194 -0.10532 C -0.08472 -0.11736 -0.09357 -0.13009 -0.10156 -0.13749 C -0.10572 -0.1456 -0.11041 -0.14745 -0.11666 -0.15161 C -0.12864 -0.15948 -0.13784 -0.16736 -0.15156 -0.16967 C -0.16302 -0.17499 -0.17447 -0.178 -0.18645 -0.17986 C -0.19635 -0.18448 -0.20624 -0.18634 -0.21666 -0.18796 C -0.22552 -0.19374 -0.23506 -0.1949 -0.24392 -0.19999 C -0.2493 -0.20323 -0.25364 -0.20763 -0.2592 -0.21018 C -0.2769 -0.22777 -0.2967 -0.24189 -0.31371 -0.26064 C -0.32482 -0.27291 -0.33628 -0.28587 -0.34704 -0.29907 C -0.35017 -0.303 -0.3526 -0.30786 -0.35607 -0.31111 C -0.35972 -0.31458 -0.36458 -0.31573 -0.36822 -0.31921 C -0.3717 -0.32245 -0.37413 -0.32754 -0.37725 -0.33124 C -0.38715 -0.34305 -0.39808 -0.35323 -0.40746 -0.36573 C -0.41683 -0.378 -0.42638 -0.39097 -0.43645 -0.40208 C -0.43975 -0.40578 -0.44374 -0.40833 -0.44704 -0.41226 C -0.46336 -0.4324 -0.47378 -0.46249 -0.49392 -0.47685 C -0.49704 -0.47615 -0.50086 -0.47777 -0.50312 -0.47476 C -0.50433 -0.47314 -0.50086 -0.47083 -0.49999 -0.46874 C -0.49496 -0.45717 -0.49965 -0.46388 -0.49392 -0.45671 C -0.48836 -0.44166 -0.48177 -0.42823 -0.47274 -0.4162 C -0.47222 -0.41411 -0.47187 -0.41226 -0.47135 -0.41018 C -0.47083 -0.4081 -0.46979 -0.40416 -0.46979 -0.40416 " pathEditMode="relative" ptsTypes="fffffffffffffffffffffffffffA">
                                      <p:cBhvr>
                                        <p:cTn id="12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10254" grpId="0"/>
      <p:bldP spid="10255" grpId="0"/>
      <p:bldP spid="10256" grpId="0"/>
      <p:bldP spid="10257" grpId="0"/>
      <p:bldP spid="10258" grpId="0"/>
      <p:bldP spid="102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808000" y="358598"/>
            <a:ext cx="3826080" cy="6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4000" b="1"/>
              <a:t>Найди ошибку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914400" y="1860676"/>
            <a:ext cx="1883520" cy="9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6000"/>
              <a:t>3 </a:t>
            </a:r>
            <a:r>
              <a:rPr lang="ru-RU" altLang="ru-RU" sz="6000">
                <a:latin typeface="Times New Roman" pitchFamily="18" charset="0"/>
                <a:cs typeface="Times New Roman" pitchFamily="18" charset="0"/>
              </a:rPr>
              <a:t>˂</a:t>
            </a:r>
            <a:r>
              <a:rPr lang="ru-RU" altLang="ru-RU" sz="6000"/>
              <a:t> 7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4440961" y="3037280"/>
            <a:ext cx="3137760" cy="94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6000"/>
              <a:t>8 – 1 ˃ </a:t>
            </a:r>
            <a:r>
              <a:rPr lang="ru-RU" altLang="ru-RU" sz="6000">
                <a:latin typeface="Times New Roman" pitchFamily="18" charset="0"/>
                <a:cs typeface="Times New Roman" pitchFamily="18" charset="0"/>
              </a:rPr>
              <a:t>6</a:t>
            </a:r>
            <a:endParaRPr lang="ru-RU" altLang="ru-RU" sz="6000"/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979200" y="4343496"/>
            <a:ext cx="1883520" cy="9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6000"/>
              <a:t>9 </a:t>
            </a:r>
            <a:r>
              <a:rPr lang="ru-RU" altLang="ru-RU" sz="6000">
                <a:latin typeface="Times New Roman" pitchFamily="18" charset="0"/>
                <a:cs typeface="Times New Roman" pitchFamily="18" charset="0"/>
              </a:rPr>
              <a:t>˂</a:t>
            </a:r>
            <a:r>
              <a:rPr lang="ru-RU" altLang="ru-RU" sz="6000"/>
              <a:t> 2</a:t>
            </a:r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979200" y="3037280"/>
            <a:ext cx="1670400" cy="94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6000"/>
              <a:t>5 </a:t>
            </a:r>
            <a:r>
              <a:rPr lang="ru-RU" altLang="ru-RU" sz="6000">
                <a:latin typeface="Times New Roman" pitchFamily="18" charset="0"/>
                <a:cs typeface="Times New Roman" pitchFamily="18" charset="0"/>
              </a:rPr>
              <a:t>˃</a:t>
            </a:r>
            <a:r>
              <a:rPr lang="ru-RU" altLang="ru-RU" sz="6000"/>
              <a:t>8</a:t>
            </a:r>
          </a:p>
        </p:txBody>
      </p:sp>
      <p:sp>
        <p:nvSpPr>
          <p:cNvPr id="26631" name="Прямоугольник 6"/>
          <p:cNvSpPr>
            <a:spLocks noChangeArrowheads="1"/>
          </p:cNvSpPr>
          <p:nvPr/>
        </p:nvSpPr>
        <p:spPr bwMode="auto">
          <a:xfrm>
            <a:off x="4440960" y="1926922"/>
            <a:ext cx="3186720" cy="9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6000"/>
              <a:t>2 + 3 </a:t>
            </a:r>
            <a:r>
              <a:rPr lang="ru-RU" altLang="ru-RU" sz="6000">
                <a:latin typeface="Times New Roman" pitchFamily="18" charset="0"/>
                <a:cs typeface="Times New Roman" pitchFamily="18" charset="0"/>
              </a:rPr>
              <a:t>˂</a:t>
            </a:r>
            <a:r>
              <a:rPr lang="ru-RU" altLang="ru-RU" sz="6000"/>
              <a:t> 5</a:t>
            </a:r>
          </a:p>
        </p:txBody>
      </p:sp>
      <p:sp>
        <p:nvSpPr>
          <p:cNvPr id="26632" name="Прямоугольник 7"/>
          <p:cNvSpPr>
            <a:spLocks noChangeArrowheads="1"/>
          </p:cNvSpPr>
          <p:nvPr/>
        </p:nvSpPr>
        <p:spPr bwMode="auto">
          <a:xfrm>
            <a:off x="4440960" y="4343496"/>
            <a:ext cx="3180960" cy="9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6000"/>
              <a:t>7 – 1 = 8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1764001" y="3233140"/>
            <a:ext cx="260640" cy="5227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1764001" y="4539357"/>
            <a:ext cx="260640" cy="5227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6531840" y="2187590"/>
            <a:ext cx="260640" cy="5227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6531840" y="4474550"/>
            <a:ext cx="260640" cy="5227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6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813651" y="1783556"/>
            <a:ext cx="2232025" cy="792162"/>
          </a:xfrm>
          <a:prstGeom prst="parallelogram">
            <a:avLst>
              <a:gd name="adj" fmla="val 7044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8069307">
            <a:off x="3674004" y="2478132"/>
            <a:ext cx="2159000" cy="504825"/>
          </a:xfrm>
          <a:prstGeom prst="rtTriangl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 rot="2393870">
            <a:off x="1772983" y="4228807"/>
            <a:ext cx="2736850" cy="5048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7056161" y="2179637"/>
            <a:ext cx="1439863" cy="1368425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112812" y="3825403"/>
            <a:ext cx="1079500" cy="1727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7452320" y="5373216"/>
            <a:ext cx="865188" cy="3587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title"/>
          </p:nvPr>
        </p:nvSpPr>
        <p:spPr>
          <a:xfrm>
            <a:off x="212840" y="476672"/>
            <a:ext cx="8229600" cy="1143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Найди лишнюю фигуру</a:t>
            </a:r>
          </a:p>
        </p:txBody>
      </p:sp>
      <p:pic>
        <p:nvPicPr>
          <p:cNvPr id="3074" name="Picture 2" descr="C:\Users\User\Desktop\1640463471_22-papik-pro-p-krasivii-snegovik-risunok-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226"/>
            <a:ext cx="2438405" cy="23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67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06" grpId="0" animBg="1"/>
      <p:bldP spid="51207" grpId="0" animBg="1"/>
      <p:bldP spid="51208" grpId="0" animBg="1"/>
      <p:bldP spid="51209" grpId="0" animBg="1"/>
      <p:bldP spid="512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User\Desktop\1621425918_rozmalovka-onlajn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5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75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y_03_highkar_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9979"/>
            <a:ext cx="8208912" cy="623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19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8" descr="http://ped-kopilka.ru/upload/blogs/25687_24c06d24282d775657cb5c3b6c088696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42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1"/>
            <a:ext cx="9144001" cy="68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62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0" y="2459038"/>
            <a:ext cx="9058275" cy="4398962"/>
          </a:xfrm>
          <a:custGeom>
            <a:avLst/>
            <a:gdLst>
              <a:gd name="connsiteX0" fmla="*/ 9058001 w 9058001"/>
              <a:gd name="connsiteY0" fmla="*/ 0 h 4398746"/>
              <a:gd name="connsiteX1" fmla="*/ 9058001 w 9058001"/>
              <a:gd name="connsiteY1" fmla="*/ 0 h 4398746"/>
              <a:gd name="connsiteX2" fmla="*/ 8855871 w 9058001"/>
              <a:gd name="connsiteY2" fmla="*/ 9626 h 4398746"/>
              <a:gd name="connsiteX3" fmla="*/ 8826995 w 9058001"/>
              <a:gd name="connsiteY3" fmla="*/ 19251 h 4398746"/>
              <a:gd name="connsiteX4" fmla="*/ 8769243 w 9058001"/>
              <a:gd name="connsiteY4" fmla="*/ 28876 h 4398746"/>
              <a:gd name="connsiteX5" fmla="*/ 8701866 w 9058001"/>
              <a:gd name="connsiteY5" fmla="*/ 57752 h 4398746"/>
              <a:gd name="connsiteX6" fmla="*/ 8624864 w 9058001"/>
              <a:gd name="connsiteY6" fmla="*/ 96253 h 4398746"/>
              <a:gd name="connsiteX7" fmla="*/ 8567113 w 9058001"/>
              <a:gd name="connsiteY7" fmla="*/ 125129 h 4398746"/>
              <a:gd name="connsiteX8" fmla="*/ 8499736 w 9058001"/>
              <a:gd name="connsiteY8" fmla="*/ 163630 h 4398746"/>
              <a:gd name="connsiteX9" fmla="*/ 8413109 w 9058001"/>
              <a:gd name="connsiteY9" fmla="*/ 202131 h 4398746"/>
              <a:gd name="connsiteX10" fmla="*/ 8355357 w 9058001"/>
              <a:gd name="connsiteY10" fmla="*/ 240632 h 4398746"/>
              <a:gd name="connsiteX11" fmla="*/ 8268730 w 9058001"/>
              <a:gd name="connsiteY11" fmla="*/ 279133 h 4398746"/>
              <a:gd name="connsiteX12" fmla="*/ 8210978 w 9058001"/>
              <a:gd name="connsiteY12" fmla="*/ 327259 h 4398746"/>
              <a:gd name="connsiteX13" fmla="*/ 8172477 w 9058001"/>
              <a:gd name="connsiteY13" fmla="*/ 336885 h 4398746"/>
              <a:gd name="connsiteX14" fmla="*/ 8124351 w 9058001"/>
              <a:gd name="connsiteY14" fmla="*/ 365760 h 4398746"/>
              <a:gd name="connsiteX15" fmla="*/ 8066599 w 9058001"/>
              <a:gd name="connsiteY15" fmla="*/ 404261 h 4398746"/>
              <a:gd name="connsiteX16" fmla="*/ 7941471 w 9058001"/>
              <a:gd name="connsiteY16" fmla="*/ 490889 h 4398746"/>
              <a:gd name="connsiteX17" fmla="*/ 7874094 w 9058001"/>
              <a:gd name="connsiteY17" fmla="*/ 529390 h 4398746"/>
              <a:gd name="connsiteX18" fmla="*/ 7835593 w 9058001"/>
              <a:gd name="connsiteY18" fmla="*/ 548640 h 4398746"/>
              <a:gd name="connsiteX19" fmla="*/ 7777841 w 9058001"/>
              <a:gd name="connsiteY19" fmla="*/ 587141 h 4398746"/>
              <a:gd name="connsiteX20" fmla="*/ 7720090 w 9058001"/>
              <a:gd name="connsiteY20" fmla="*/ 625642 h 4398746"/>
              <a:gd name="connsiteX21" fmla="*/ 7671963 w 9058001"/>
              <a:gd name="connsiteY21" fmla="*/ 673769 h 4398746"/>
              <a:gd name="connsiteX22" fmla="*/ 7643088 w 9058001"/>
              <a:gd name="connsiteY22" fmla="*/ 683394 h 4398746"/>
              <a:gd name="connsiteX23" fmla="*/ 7585336 w 9058001"/>
              <a:gd name="connsiteY23" fmla="*/ 721895 h 4398746"/>
              <a:gd name="connsiteX24" fmla="*/ 7556460 w 9058001"/>
              <a:gd name="connsiteY24" fmla="*/ 741146 h 4398746"/>
              <a:gd name="connsiteX25" fmla="*/ 7527584 w 9058001"/>
              <a:gd name="connsiteY25" fmla="*/ 750771 h 4398746"/>
              <a:gd name="connsiteX26" fmla="*/ 7412081 w 9058001"/>
              <a:gd name="connsiteY26" fmla="*/ 770021 h 4398746"/>
              <a:gd name="connsiteX27" fmla="*/ 7373580 w 9058001"/>
              <a:gd name="connsiteY27" fmla="*/ 789272 h 4398746"/>
              <a:gd name="connsiteX28" fmla="*/ 7277328 w 9058001"/>
              <a:gd name="connsiteY28" fmla="*/ 818148 h 4398746"/>
              <a:gd name="connsiteX29" fmla="*/ 7248452 w 9058001"/>
              <a:gd name="connsiteY29" fmla="*/ 837398 h 4398746"/>
              <a:gd name="connsiteX30" fmla="*/ 7161824 w 9058001"/>
              <a:gd name="connsiteY30" fmla="*/ 866274 h 4398746"/>
              <a:gd name="connsiteX31" fmla="*/ 7132949 w 9058001"/>
              <a:gd name="connsiteY31" fmla="*/ 885525 h 4398746"/>
              <a:gd name="connsiteX32" fmla="*/ 7055946 w 9058001"/>
              <a:gd name="connsiteY32" fmla="*/ 914400 h 4398746"/>
              <a:gd name="connsiteX33" fmla="*/ 7007820 w 9058001"/>
              <a:gd name="connsiteY33" fmla="*/ 952901 h 4398746"/>
              <a:gd name="connsiteX34" fmla="*/ 6959694 w 9058001"/>
              <a:gd name="connsiteY34" fmla="*/ 972152 h 4398746"/>
              <a:gd name="connsiteX35" fmla="*/ 6901942 w 9058001"/>
              <a:gd name="connsiteY35" fmla="*/ 1020278 h 4398746"/>
              <a:gd name="connsiteX36" fmla="*/ 6863441 w 9058001"/>
              <a:gd name="connsiteY36" fmla="*/ 1049154 h 4398746"/>
              <a:gd name="connsiteX37" fmla="*/ 6796064 w 9058001"/>
              <a:gd name="connsiteY37" fmla="*/ 1106906 h 4398746"/>
              <a:gd name="connsiteX38" fmla="*/ 6738313 w 9058001"/>
              <a:gd name="connsiteY38" fmla="*/ 1126156 h 4398746"/>
              <a:gd name="connsiteX39" fmla="*/ 6690186 w 9058001"/>
              <a:gd name="connsiteY39" fmla="*/ 1145407 h 4398746"/>
              <a:gd name="connsiteX40" fmla="*/ 6574683 w 9058001"/>
              <a:gd name="connsiteY40" fmla="*/ 1193533 h 4398746"/>
              <a:gd name="connsiteX41" fmla="*/ 6497681 w 9058001"/>
              <a:gd name="connsiteY41" fmla="*/ 1203158 h 4398746"/>
              <a:gd name="connsiteX42" fmla="*/ 6382178 w 9058001"/>
              <a:gd name="connsiteY42" fmla="*/ 1222409 h 4398746"/>
              <a:gd name="connsiteX43" fmla="*/ 6353302 w 9058001"/>
              <a:gd name="connsiteY43" fmla="*/ 1232034 h 4398746"/>
              <a:gd name="connsiteX44" fmla="*/ 6314801 w 9058001"/>
              <a:gd name="connsiteY44" fmla="*/ 1241659 h 4398746"/>
              <a:gd name="connsiteX45" fmla="*/ 6199298 w 9058001"/>
              <a:gd name="connsiteY45" fmla="*/ 1260910 h 4398746"/>
              <a:gd name="connsiteX46" fmla="*/ 6122296 w 9058001"/>
              <a:gd name="connsiteY46" fmla="*/ 1280160 h 4398746"/>
              <a:gd name="connsiteX47" fmla="*/ 6064544 w 9058001"/>
              <a:gd name="connsiteY47" fmla="*/ 1289786 h 4398746"/>
              <a:gd name="connsiteX48" fmla="*/ 6016418 w 9058001"/>
              <a:gd name="connsiteY48" fmla="*/ 1299411 h 4398746"/>
              <a:gd name="connsiteX49" fmla="*/ 5949041 w 9058001"/>
              <a:gd name="connsiteY49" fmla="*/ 1309036 h 4398746"/>
              <a:gd name="connsiteX50" fmla="*/ 5862414 w 9058001"/>
              <a:gd name="connsiteY50" fmla="*/ 1328287 h 4398746"/>
              <a:gd name="connsiteX51" fmla="*/ 5833538 w 9058001"/>
              <a:gd name="connsiteY51" fmla="*/ 1337912 h 4398746"/>
              <a:gd name="connsiteX52" fmla="*/ 5756536 w 9058001"/>
              <a:gd name="connsiteY52" fmla="*/ 1357162 h 4398746"/>
              <a:gd name="connsiteX53" fmla="*/ 5554405 w 9058001"/>
              <a:gd name="connsiteY53" fmla="*/ 1443790 h 4398746"/>
              <a:gd name="connsiteX54" fmla="*/ 5458153 w 9058001"/>
              <a:gd name="connsiteY54" fmla="*/ 1472666 h 4398746"/>
              <a:gd name="connsiteX55" fmla="*/ 5390776 w 9058001"/>
              <a:gd name="connsiteY55" fmla="*/ 1501541 h 4398746"/>
              <a:gd name="connsiteX56" fmla="*/ 5361900 w 9058001"/>
              <a:gd name="connsiteY56" fmla="*/ 1520792 h 4398746"/>
              <a:gd name="connsiteX57" fmla="*/ 5342650 w 9058001"/>
              <a:gd name="connsiteY57" fmla="*/ 1549668 h 4398746"/>
              <a:gd name="connsiteX58" fmla="*/ 5313774 w 9058001"/>
              <a:gd name="connsiteY58" fmla="*/ 1559293 h 4398746"/>
              <a:gd name="connsiteX59" fmla="*/ 5284898 w 9058001"/>
              <a:gd name="connsiteY59" fmla="*/ 1578543 h 4398746"/>
              <a:gd name="connsiteX60" fmla="*/ 5246397 w 9058001"/>
              <a:gd name="connsiteY60" fmla="*/ 1617045 h 4398746"/>
              <a:gd name="connsiteX61" fmla="*/ 5207896 w 9058001"/>
              <a:gd name="connsiteY61" fmla="*/ 1636295 h 4398746"/>
              <a:gd name="connsiteX62" fmla="*/ 5150144 w 9058001"/>
              <a:gd name="connsiteY62" fmla="*/ 1674796 h 4398746"/>
              <a:gd name="connsiteX63" fmla="*/ 5111643 w 9058001"/>
              <a:gd name="connsiteY63" fmla="*/ 1703672 h 4398746"/>
              <a:gd name="connsiteX64" fmla="*/ 5053892 w 9058001"/>
              <a:gd name="connsiteY64" fmla="*/ 1742173 h 4398746"/>
              <a:gd name="connsiteX65" fmla="*/ 5015391 w 9058001"/>
              <a:gd name="connsiteY65" fmla="*/ 1780674 h 4398746"/>
              <a:gd name="connsiteX66" fmla="*/ 4919138 w 9058001"/>
              <a:gd name="connsiteY66" fmla="*/ 1838426 h 4398746"/>
              <a:gd name="connsiteX67" fmla="*/ 4851761 w 9058001"/>
              <a:gd name="connsiteY67" fmla="*/ 1876927 h 4398746"/>
              <a:gd name="connsiteX68" fmla="*/ 4822885 w 9058001"/>
              <a:gd name="connsiteY68" fmla="*/ 1905802 h 4398746"/>
              <a:gd name="connsiteX69" fmla="*/ 4765134 w 9058001"/>
              <a:gd name="connsiteY69" fmla="*/ 1925053 h 4398746"/>
              <a:gd name="connsiteX70" fmla="*/ 4688132 w 9058001"/>
              <a:gd name="connsiteY70" fmla="*/ 1982805 h 4398746"/>
              <a:gd name="connsiteX71" fmla="*/ 4601504 w 9058001"/>
              <a:gd name="connsiteY71" fmla="*/ 2011680 h 4398746"/>
              <a:gd name="connsiteX72" fmla="*/ 4534128 w 9058001"/>
              <a:gd name="connsiteY72" fmla="*/ 2040556 h 4398746"/>
              <a:gd name="connsiteX73" fmla="*/ 4437875 w 9058001"/>
              <a:gd name="connsiteY73" fmla="*/ 2069432 h 4398746"/>
              <a:gd name="connsiteX74" fmla="*/ 4408999 w 9058001"/>
              <a:gd name="connsiteY74" fmla="*/ 2088682 h 4398746"/>
              <a:gd name="connsiteX75" fmla="*/ 4341622 w 9058001"/>
              <a:gd name="connsiteY75" fmla="*/ 2107933 h 4398746"/>
              <a:gd name="connsiteX76" fmla="*/ 4254995 w 9058001"/>
              <a:gd name="connsiteY76" fmla="*/ 2127183 h 4398746"/>
              <a:gd name="connsiteX77" fmla="*/ 4177993 w 9058001"/>
              <a:gd name="connsiteY77" fmla="*/ 2165685 h 4398746"/>
              <a:gd name="connsiteX78" fmla="*/ 4004738 w 9058001"/>
              <a:gd name="connsiteY78" fmla="*/ 2213811 h 4398746"/>
              <a:gd name="connsiteX79" fmla="*/ 3975862 w 9058001"/>
              <a:gd name="connsiteY79" fmla="*/ 2223436 h 4398746"/>
              <a:gd name="connsiteX80" fmla="*/ 3937361 w 9058001"/>
              <a:gd name="connsiteY80" fmla="*/ 2242687 h 4398746"/>
              <a:gd name="connsiteX81" fmla="*/ 3889235 w 9058001"/>
              <a:gd name="connsiteY81" fmla="*/ 2252312 h 4398746"/>
              <a:gd name="connsiteX82" fmla="*/ 3821858 w 9058001"/>
              <a:gd name="connsiteY82" fmla="*/ 2281188 h 4398746"/>
              <a:gd name="connsiteX83" fmla="*/ 3783357 w 9058001"/>
              <a:gd name="connsiteY83" fmla="*/ 2300438 h 4398746"/>
              <a:gd name="connsiteX84" fmla="*/ 3706355 w 9058001"/>
              <a:gd name="connsiteY84" fmla="*/ 2329314 h 4398746"/>
              <a:gd name="connsiteX85" fmla="*/ 3667854 w 9058001"/>
              <a:gd name="connsiteY85" fmla="*/ 2348565 h 4398746"/>
              <a:gd name="connsiteX86" fmla="*/ 3581226 w 9058001"/>
              <a:gd name="connsiteY86" fmla="*/ 2367815 h 4398746"/>
              <a:gd name="connsiteX87" fmla="*/ 3542725 w 9058001"/>
              <a:gd name="connsiteY87" fmla="*/ 2387066 h 4398746"/>
              <a:gd name="connsiteX88" fmla="*/ 3513850 w 9058001"/>
              <a:gd name="connsiteY88" fmla="*/ 2406316 h 4398746"/>
              <a:gd name="connsiteX89" fmla="*/ 3465723 w 9058001"/>
              <a:gd name="connsiteY89" fmla="*/ 2425567 h 4398746"/>
              <a:gd name="connsiteX90" fmla="*/ 3359845 w 9058001"/>
              <a:gd name="connsiteY90" fmla="*/ 2454442 h 4398746"/>
              <a:gd name="connsiteX91" fmla="*/ 3321344 w 9058001"/>
              <a:gd name="connsiteY91" fmla="*/ 2483318 h 4398746"/>
              <a:gd name="connsiteX92" fmla="*/ 3273218 w 9058001"/>
              <a:gd name="connsiteY92" fmla="*/ 2502569 h 4398746"/>
              <a:gd name="connsiteX93" fmla="*/ 3205841 w 9058001"/>
              <a:gd name="connsiteY93" fmla="*/ 2541070 h 4398746"/>
              <a:gd name="connsiteX94" fmla="*/ 3167340 w 9058001"/>
              <a:gd name="connsiteY94" fmla="*/ 2560320 h 4398746"/>
              <a:gd name="connsiteX95" fmla="*/ 3080713 w 9058001"/>
              <a:gd name="connsiteY95" fmla="*/ 2637322 h 4398746"/>
              <a:gd name="connsiteX96" fmla="*/ 3013336 w 9058001"/>
              <a:gd name="connsiteY96" fmla="*/ 2685449 h 4398746"/>
              <a:gd name="connsiteX97" fmla="*/ 2994085 w 9058001"/>
              <a:gd name="connsiteY97" fmla="*/ 2714325 h 4398746"/>
              <a:gd name="connsiteX98" fmla="*/ 2917083 w 9058001"/>
              <a:gd name="connsiteY98" fmla="*/ 2762451 h 4398746"/>
              <a:gd name="connsiteX99" fmla="*/ 2811205 w 9058001"/>
              <a:gd name="connsiteY99" fmla="*/ 2800952 h 4398746"/>
              <a:gd name="connsiteX100" fmla="*/ 2763079 w 9058001"/>
              <a:gd name="connsiteY100" fmla="*/ 2820202 h 4398746"/>
              <a:gd name="connsiteX101" fmla="*/ 2724578 w 9058001"/>
              <a:gd name="connsiteY101" fmla="*/ 2829828 h 4398746"/>
              <a:gd name="connsiteX102" fmla="*/ 2628325 w 9058001"/>
              <a:gd name="connsiteY102" fmla="*/ 2877954 h 4398746"/>
              <a:gd name="connsiteX103" fmla="*/ 2541698 w 9058001"/>
              <a:gd name="connsiteY103" fmla="*/ 2906830 h 4398746"/>
              <a:gd name="connsiteX104" fmla="*/ 2512822 w 9058001"/>
              <a:gd name="connsiteY104" fmla="*/ 2916455 h 4398746"/>
              <a:gd name="connsiteX105" fmla="*/ 2435820 w 9058001"/>
              <a:gd name="connsiteY105" fmla="*/ 2954956 h 4398746"/>
              <a:gd name="connsiteX106" fmla="*/ 2358818 w 9058001"/>
              <a:gd name="connsiteY106" fmla="*/ 2974207 h 4398746"/>
              <a:gd name="connsiteX107" fmla="*/ 2301066 w 9058001"/>
              <a:gd name="connsiteY107" fmla="*/ 3003082 h 4398746"/>
              <a:gd name="connsiteX108" fmla="*/ 2272191 w 9058001"/>
              <a:gd name="connsiteY108" fmla="*/ 3012708 h 4398746"/>
              <a:gd name="connsiteX109" fmla="*/ 2224064 w 9058001"/>
              <a:gd name="connsiteY109" fmla="*/ 3031958 h 4398746"/>
              <a:gd name="connsiteX110" fmla="*/ 2156688 w 9058001"/>
              <a:gd name="connsiteY110" fmla="*/ 3060834 h 4398746"/>
              <a:gd name="connsiteX111" fmla="*/ 2127812 w 9058001"/>
              <a:gd name="connsiteY111" fmla="*/ 3080085 h 4398746"/>
              <a:gd name="connsiteX112" fmla="*/ 2050810 w 9058001"/>
              <a:gd name="connsiteY112" fmla="*/ 3099335 h 4398746"/>
              <a:gd name="connsiteX113" fmla="*/ 2021934 w 9058001"/>
              <a:gd name="connsiteY113" fmla="*/ 3118586 h 4398746"/>
              <a:gd name="connsiteX114" fmla="*/ 1944932 w 9058001"/>
              <a:gd name="connsiteY114" fmla="*/ 3157087 h 4398746"/>
              <a:gd name="connsiteX115" fmla="*/ 1906431 w 9058001"/>
              <a:gd name="connsiteY115" fmla="*/ 3176337 h 4398746"/>
              <a:gd name="connsiteX116" fmla="*/ 1858304 w 9058001"/>
              <a:gd name="connsiteY116" fmla="*/ 3205213 h 4398746"/>
              <a:gd name="connsiteX117" fmla="*/ 1790928 w 9058001"/>
              <a:gd name="connsiteY117" fmla="*/ 3262965 h 4398746"/>
              <a:gd name="connsiteX118" fmla="*/ 1704300 w 9058001"/>
              <a:gd name="connsiteY118" fmla="*/ 3311091 h 4398746"/>
              <a:gd name="connsiteX119" fmla="*/ 1646549 w 9058001"/>
              <a:gd name="connsiteY119" fmla="*/ 3359217 h 4398746"/>
              <a:gd name="connsiteX120" fmla="*/ 1617673 w 9058001"/>
              <a:gd name="connsiteY120" fmla="*/ 3378468 h 4398746"/>
              <a:gd name="connsiteX121" fmla="*/ 1588797 w 9058001"/>
              <a:gd name="connsiteY121" fmla="*/ 3416969 h 4398746"/>
              <a:gd name="connsiteX122" fmla="*/ 1550296 w 9058001"/>
              <a:gd name="connsiteY122" fmla="*/ 3445845 h 4398746"/>
              <a:gd name="connsiteX123" fmla="*/ 1511795 w 9058001"/>
              <a:gd name="connsiteY123" fmla="*/ 3484346 h 4398746"/>
              <a:gd name="connsiteX124" fmla="*/ 1473294 w 9058001"/>
              <a:gd name="connsiteY124" fmla="*/ 3493971 h 4398746"/>
              <a:gd name="connsiteX125" fmla="*/ 1405917 w 9058001"/>
              <a:gd name="connsiteY125" fmla="*/ 3551722 h 4398746"/>
              <a:gd name="connsiteX126" fmla="*/ 1309664 w 9058001"/>
              <a:gd name="connsiteY126" fmla="*/ 3580598 h 4398746"/>
              <a:gd name="connsiteX127" fmla="*/ 1290414 w 9058001"/>
              <a:gd name="connsiteY127" fmla="*/ 3609474 h 4398746"/>
              <a:gd name="connsiteX128" fmla="*/ 1213412 w 9058001"/>
              <a:gd name="connsiteY128" fmla="*/ 3628725 h 4398746"/>
              <a:gd name="connsiteX129" fmla="*/ 1165285 w 9058001"/>
              <a:gd name="connsiteY129" fmla="*/ 3647975 h 4398746"/>
              <a:gd name="connsiteX130" fmla="*/ 1126784 w 9058001"/>
              <a:gd name="connsiteY130" fmla="*/ 3657600 h 4398746"/>
              <a:gd name="connsiteX131" fmla="*/ 1097909 w 9058001"/>
              <a:gd name="connsiteY131" fmla="*/ 3676851 h 4398746"/>
              <a:gd name="connsiteX132" fmla="*/ 1001656 w 9058001"/>
              <a:gd name="connsiteY132" fmla="*/ 3696101 h 4398746"/>
              <a:gd name="connsiteX133" fmla="*/ 895778 w 9058001"/>
              <a:gd name="connsiteY133" fmla="*/ 3744228 h 4398746"/>
              <a:gd name="connsiteX134" fmla="*/ 847652 w 9058001"/>
              <a:gd name="connsiteY134" fmla="*/ 3773103 h 4398746"/>
              <a:gd name="connsiteX135" fmla="*/ 780275 w 9058001"/>
              <a:gd name="connsiteY135" fmla="*/ 3792354 h 4398746"/>
              <a:gd name="connsiteX136" fmla="*/ 693648 w 9058001"/>
              <a:gd name="connsiteY136" fmla="*/ 3811605 h 4398746"/>
              <a:gd name="connsiteX137" fmla="*/ 664772 w 9058001"/>
              <a:gd name="connsiteY137" fmla="*/ 3821230 h 4398746"/>
              <a:gd name="connsiteX138" fmla="*/ 626271 w 9058001"/>
              <a:gd name="connsiteY138" fmla="*/ 3830855 h 4398746"/>
              <a:gd name="connsiteX139" fmla="*/ 578144 w 9058001"/>
              <a:gd name="connsiteY139" fmla="*/ 3859731 h 4398746"/>
              <a:gd name="connsiteX140" fmla="*/ 549269 w 9058001"/>
              <a:gd name="connsiteY140" fmla="*/ 3878981 h 4398746"/>
              <a:gd name="connsiteX141" fmla="*/ 491517 w 9058001"/>
              <a:gd name="connsiteY141" fmla="*/ 3888607 h 4398746"/>
              <a:gd name="connsiteX142" fmla="*/ 462641 w 9058001"/>
              <a:gd name="connsiteY142" fmla="*/ 3907857 h 4398746"/>
              <a:gd name="connsiteX143" fmla="*/ 433765 w 9058001"/>
              <a:gd name="connsiteY143" fmla="*/ 3936733 h 4398746"/>
              <a:gd name="connsiteX144" fmla="*/ 395264 w 9058001"/>
              <a:gd name="connsiteY144" fmla="*/ 3946358 h 4398746"/>
              <a:gd name="connsiteX145" fmla="*/ 299012 w 9058001"/>
              <a:gd name="connsiteY145" fmla="*/ 4013735 h 4398746"/>
              <a:gd name="connsiteX146" fmla="*/ 270136 w 9058001"/>
              <a:gd name="connsiteY146" fmla="*/ 4042611 h 4398746"/>
              <a:gd name="connsiteX147" fmla="*/ 250885 w 9058001"/>
              <a:gd name="connsiteY147" fmla="*/ 4071487 h 4398746"/>
              <a:gd name="connsiteX148" fmla="*/ 222010 w 9058001"/>
              <a:gd name="connsiteY148" fmla="*/ 4090737 h 4398746"/>
              <a:gd name="connsiteX149" fmla="*/ 202759 w 9058001"/>
              <a:gd name="connsiteY149" fmla="*/ 4148489 h 4398746"/>
              <a:gd name="connsiteX150" fmla="*/ 125757 w 9058001"/>
              <a:gd name="connsiteY150" fmla="*/ 4206240 h 4398746"/>
              <a:gd name="connsiteX151" fmla="*/ 87256 w 9058001"/>
              <a:gd name="connsiteY151" fmla="*/ 4235116 h 4398746"/>
              <a:gd name="connsiteX152" fmla="*/ 29504 w 9058001"/>
              <a:gd name="connsiteY152" fmla="*/ 4273617 h 4398746"/>
              <a:gd name="connsiteX153" fmla="*/ 629 w 9058001"/>
              <a:gd name="connsiteY153" fmla="*/ 4360245 h 4398746"/>
              <a:gd name="connsiteX154" fmla="*/ 629 w 9058001"/>
              <a:gd name="connsiteY154" fmla="*/ 4369870 h 4398746"/>
              <a:gd name="connsiteX155" fmla="*/ 629 w 9058001"/>
              <a:gd name="connsiteY155" fmla="*/ 4369870 h 4398746"/>
              <a:gd name="connsiteX156" fmla="*/ 629 w 9058001"/>
              <a:gd name="connsiteY156" fmla="*/ 4398746 h 439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058001" h="4398746">
                <a:moveTo>
                  <a:pt x="9058001" y="0"/>
                </a:moveTo>
                <a:lnTo>
                  <a:pt x="9058001" y="0"/>
                </a:lnTo>
                <a:cubicBezTo>
                  <a:pt x="8990624" y="3209"/>
                  <a:pt x="8923091" y="4024"/>
                  <a:pt x="8855871" y="9626"/>
                </a:cubicBezTo>
                <a:cubicBezTo>
                  <a:pt x="8845760" y="10469"/>
                  <a:pt x="8836899" y="17050"/>
                  <a:pt x="8826995" y="19251"/>
                </a:cubicBezTo>
                <a:cubicBezTo>
                  <a:pt x="8807944" y="23485"/>
                  <a:pt x="8788494" y="25668"/>
                  <a:pt x="8769243" y="28876"/>
                </a:cubicBezTo>
                <a:cubicBezTo>
                  <a:pt x="8700377" y="74789"/>
                  <a:pt x="8784736" y="23223"/>
                  <a:pt x="8701866" y="57752"/>
                </a:cubicBezTo>
                <a:cubicBezTo>
                  <a:pt x="8675376" y="68789"/>
                  <a:pt x="8650531" y="83419"/>
                  <a:pt x="8624864" y="96253"/>
                </a:cubicBezTo>
                <a:cubicBezTo>
                  <a:pt x="8605614" y="105878"/>
                  <a:pt x="8585800" y="114451"/>
                  <a:pt x="8567113" y="125129"/>
                </a:cubicBezTo>
                <a:cubicBezTo>
                  <a:pt x="8544654" y="137963"/>
                  <a:pt x="8522872" y="152062"/>
                  <a:pt x="8499736" y="163630"/>
                </a:cubicBezTo>
                <a:cubicBezTo>
                  <a:pt x="8441799" y="192598"/>
                  <a:pt x="8464148" y="171508"/>
                  <a:pt x="8413109" y="202131"/>
                </a:cubicBezTo>
                <a:cubicBezTo>
                  <a:pt x="8393270" y="214035"/>
                  <a:pt x="8376051" y="230285"/>
                  <a:pt x="8355357" y="240632"/>
                </a:cubicBezTo>
                <a:cubicBezTo>
                  <a:pt x="8301402" y="267609"/>
                  <a:pt x="8330178" y="254553"/>
                  <a:pt x="8268730" y="279133"/>
                </a:cubicBezTo>
                <a:cubicBezTo>
                  <a:pt x="8251383" y="296480"/>
                  <a:pt x="8234431" y="317208"/>
                  <a:pt x="8210978" y="327259"/>
                </a:cubicBezTo>
                <a:cubicBezTo>
                  <a:pt x="8198819" y="332470"/>
                  <a:pt x="8185311" y="333676"/>
                  <a:pt x="8172477" y="336885"/>
                </a:cubicBezTo>
                <a:cubicBezTo>
                  <a:pt x="8156435" y="346510"/>
                  <a:pt x="8139317" y="354535"/>
                  <a:pt x="8124351" y="365760"/>
                </a:cubicBezTo>
                <a:cubicBezTo>
                  <a:pt x="8066670" y="409020"/>
                  <a:pt x="8124511" y="384958"/>
                  <a:pt x="8066599" y="404261"/>
                </a:cubicBezTo>
                <a:cubicBezTo>
                  <a:pt x="8015740" y="442405"/>
                  <a:pt x="8008118" y="449234"/>
                  <a:pt x="7941471" y="490889"/>
                </a:cubicBezTo>
                <a:cubicBezTo>
                  <a:pt x="7919536" y="504599"/>
                  <a:pt x="7896803" y="517004"/>
                  <a:pt x="7874094" y="529390"/>
                </a:cubicBezTo>
                <a:cubicBezTo>
                  <a:pt x="7861498" y="536261"/>
                  <a:pt x="7847897" y="541258"/>
                  <a:pt x="7835593" y="548640"/>
                </a:cubicBezTo>
                <a:cubicBezTo>
                  <a:pt x="7815754" y="560543"/>
                  <a:pt x="7796104" y="572937"/>
                  <a:pt x="7777841" y="587141"/>
                </a:cubicBezTo>
                <a:cubicBezTo>
                  <a:pt x="7723765" y="629200"/>
                  <a:pt x="7775314" y="607234"/>
                  <a:pt x="7720090" y="625642"/>
                </a:cubicBezTo>
                <a:cubicBezTo>
                  <a:pt x="7704048" y="641684"/>
                  <a:pt x="7690113" y="660157"/>
                  <a:pt x="7671963" y="673769"/>
                </a:cubicBezTo>
                <a:cubicBezTo>
                  <a:pt x="7663847" y="679856"/>
                  <a:pt x="7651530" y="677766"/>
                  <a:pt x="7643088" y="683394"/>
                </a:cubicBezTo>
                <a:cubicBezTo>
                  <a:pt x="7570990" y="731460"/>
                  <a:pt x="7653994" y="699010"/>
                  <a:pt x="7585336" y="721895"/>
                </a:cubicBezTo>
                <a:cubicBezTo>
                  <a:pt x="7575711" y="728312"/>
                  <a:pt x="7566807" y="735973"/>
                  <a:pt x="7556460" y="741146"/>
                </a:cubicBezTo>
                <a:cubicBezTo>
                  <a:pt x="7547385" y="745683"/>
                  <a:pt x="7537427" y="748310"/>
                  <a:pt x="7527584" y="750771"/>
                </a:cubicBezTo>
                <a:cubicBezTo>
                  <a:pt x="7490051" y="760154"/>
                  <a:pt x="7450112" y="764588"/>
                  <a:pt x="7412081" y="770021"/>
                </a:cubicBezTo>
                <a:cubicBezTo>
                  <a:pt x="7399247" y="776438"/>
                  <a:pt x="7386902" y="783943"/>
                  <a:pt x="7373580" y="789272"/>
                </a:cubicBezTo>
                <a:cubicBezTo>
                  <a:pt x="7334531" y="804892"/>
                  <a:pt x="7315140" y="808694"/>
                  <a:pt x="7277328" y="818148"/>
                </a:cubicBezTo>
                <a:cubicBezTo>
                  <a:pt x="7267703" y="824565"/>
                  <a:pt x="7259130" y="832949"/>
                  <a:pt x="7248452" y="837398"/>
                </a:cubicBezTo>
                <a:cubicBezTo>
                  <a:pt x="7220355" y="849105"/>
                  <a:pt x="7161824" y="866274"/>
                  <a:pt x="7161824" y="866274"/>
                </a:cubicBezTo>
                <a:cubicBezTo>
                  <a:pt x="7152199" y="872691"/>
                  <a:pt x="7143296" y="880352"/>
                  <a:pt x="7132949" y="885525"/>
                </a:cubicBezTo>
                <a:cubicBezTo>
                  <a:pt x="7109933" y="897033"/>
                  <a:pt x="7080936" y="906070"/>
                  <a:pt x="7055946" y="914400"/>
                </a:cubicBezTo>
                <a:cubicBezTo>
                  <a:pt x="7039904" y="927234"/>
                  <a:pt x="7025436" y="942331"/>
                  <a:pt x="7007820" y="952901"/>
                </a:cubicBezTo>
                <a:cubicBezTo>
                  <a:pt x="6993004" y="961790"/>
                  <a:pt x="6973516" y="961785"/>
                  <a:pt x="6959694" y="972152"/>
                </a:cubicBezTo>
                <a:cubicBezTo>
                  <a:pt x="6875785" y="1035084"/>
                  <a:pt x="6976993" y="995262"/>
                  <a:pt x="6901942" y="1020278"/>
                </a:cubicBezTo>
                <a:cubicBezTo>
                  <a:pt x="6889108" y="1029903"/>
                  <a:pt x="6875621" y="1038714"/>
                  <a:pt x="6863441" y="1049154"/>
                </a:cubicBezTo>
                <a:cubicBezTo>
                  <a:pt x="6836472" y="1072271"/>
                  <a:pt x="6829840" y="1090018"/>
                  <a:pt x="6796064" y="1106906"/>
                </a:cubicBezTo>
                <a:cubicBezTo>
                  <a:pt x="6777915" y="1115981"/>
                  <a:pt x="6757153" y="1118620"/>
                  <a:pt x="6738313" y="1126156"/>
                </a:cubicBezTo>
                <a:cubicBezTo>
                  <a:pt x="6722271" y="1132573"/>
                  <a:pt x="6705874" y="1138166"/>
                  <a:pt x="6690186" y="1145407"/>
                </a:cubicBezTo>
                <a:cubicBezTo>
                  <a:pt x="6630435" y="1172984"/>
                  <a:pt x="6627618" y="1184711"/>
                  <a:pt x="6574683" y="1193533"/>
                </a:cubicBezTo>
                <a:cubicBezTo>
                  <a:pt x="6549168" y="1197785"/>
                  <a:pt x="6523348" y="1199950"/>
                  <a:pt x="6497681" y="1203158"/>
                </a:cubicBezTo>
                <a:cubicBezTo>
                  <a:pt x="6429985" y="1225723"/>
                  <a:pt x="6511126" y="1200917"/>
                  <a:pt x="6382178" y="1222409"/>
                </a:cubicBezTo>
                <a:cubicBezTo>
                  <a:pt x="6372170" y="1224077"/>
                  <a:pt x="6363058" y="1229247"/>
                  <a:pt x="6353302" y="1232034"/>
                </a:cubicBezTo>
                <a:cubicBezTo>
                  <a:pt x="6340582" y="1235668"/>
                  <a:pt x="6327715" y="1238789"/>
                  <a:pt x="6314801" y="1241659"/>
                </a:cubicBezTo>
                <a:cubicBezTo>
                  <a:pt x="6246737" y="1256785"/>
                  <a:pt x="6279670" y="1247515"/>
                  <a:pt x="6199298" y="1260910"/>
                </a:cubicBezTo>
                <a:cubicBezTo>
                  <a:pt x="6032932" y="1288637"/>
                  <a:pt x="6233852" y="1255369"/>
                  <a:pt x="6122296" y="1280160"/>
                </a:cubicBezTo>
                <a:cubicBezTo>
                  <a:pt x="6103245" y="1284394"/>
                  <a:pt x="6083745" y="1286295"/>
                  <a:pt x="6064544" y="1289786"/>
                </a:cubicBezTo>
                <a:cubicBezTo>
                  <a:pt x="6048448" y="1292713"/>
                  <a:pt x="6032555" y="1296722"/>
                  <a:pt x="6016418" y="1299411"/>
                </a:cubicBezTo>
                <a:cubicBezTo>
                  <a:pt x="5994040" y="1303141"/>
                  <a:pt x="5971419" y="1305306"/>
                  <a:pt x="5949041" y="1309036"/>
                </a:cubicBezTo>
                <a:cubicBezTo>
                  <a:pt x="5925212" y="1313007"/>
                  <a:pt x="5886650" y="1321362"/>
                  <a:pt x="5862414" y="1328287"/>
                </a:cubicBezTo>
                <a:cubicBezTo>
                  <a:pt x="5852658" y="1331074"/>
                  <a:pt x="5843326" y="1335242"/>
                  <a:pt x="5833538" y="1337912"/>
                </a:cubicBezTo>
                <a:cubicBezTo>
                  <a:pt x="5808013" y="1344873"/>
                  <a:pt x="5782203" y="1350745"/>
                  <a:pt x="5756536" y="1357162"/>
                </a:cubicBezTo>
                <a:cubicBezTo>
                  <a:pt x="5675801" y="1410986"/>
                  <a:pt x="5740055" y="1371145"/>
                  <a:pt x="5554405" y="1443790"/>
                </a:cubicBezTo>
                <a:cubicBezTo>
                  <a:pt x="5488213" y="1469691"/>
                  <a:pt x="5525944" y="1459107"/>
                  <a:pt x="5458153" y="1472666"/>
                </a:cubicBezTo>
                <a:cubicBezTo>
                  <a:pt x="5385653" y="1520997"/>
                  <a:pt x="5477798" y="1464246"/>
                  <a:pt x="5390776" y="1501541"/>
                </a:cubicBezTo>
                <a:cubicBezTo>
                  <a:pt x="5380143" y="1506098"/>
                  <a:pt x="5371525" y="1514375"/>
                  <a:pt x="5361900" y="1520792"/>
                </a:cubicBezTo>
                <a:cubicBezTo>
                  <a:pt x="5355483" y="1530417"/>
                  <a:pt x="5351683" y="1542441"/>
                  <a:pt x="5342650" y="1549668"/>
                </a:cubicBezTo>
                <a:cubicBezTo>
                  <a:pt x="5334727" y="1556006"/>
                  <a:pt x="5322849" y="1554756"/>
                  <a:pt x="5313774" y="1559293"/>
                </a:cubicBezTo>
                <a:cubicBezTo>
                  <a:pt x="5303427" y="1564466"/>
                  <a:pt x="5293681" y="1571015"/>
                  <a:pt x="5284898" y="1578543"/>
                </a:cubicBezTo>
                <a:cubicBezTo>
                  <a:pt x="5271118" y="1590355"/>
                  <a:pt x="5260917" y="1606155"/>
                  <a:pt x="5246397" y="1617045"/>
                </a:cubicBezTo>
                <a:cubicBezTo>
                  <a:pt x="5234918" y="1625654"/>
                  <a:pt x="5220200" y="1628913"/>
                  <a:pt x="5207896" y="1636295"/>
                </a:cubicBezTo>
                <a:cubicBezTo>
                  <a:pt x="5188057" y="1648198"/>
                  <a:pt x="5169098" y="1661528"/>
                  <a:pt x="5150144" y="1674796"/>
                </a:cubicBezTo>
                <a:cubicBezTo>
                  <a:pt x="5137002" y="1683996"/>
                  <a:pt x="5124785" y="1694472"/>
                  <a:pt x="5111643" y="1703672"/>
                </a:cubicBezTo>
                <a:cubicBezTo>
                  <a:pt x="5092689" y="1716940"/>
                  <a:pt x="5071958" y="1727720"/>
                  <a:pt x="5053892" y="1742173"/>
                </a:cubicBezTo>
                <a:cubicBezTo>
                  <a:pt x="5039720" y="1753511"/>
                  <a:pt x="5030160" y="1770125"/>
                  <a:pt x="5015391" y="1780674"/>
                </a:cubicBezTo>
                <a:cubicBezTo>
                  <a:pt x="4984944" y="1802422"/>
                  <a:pt x="4951389" y="1819455"/>
                  <a:pt x="4919138" y="1838426"/>
                </a:cubicBezTo>
                <a:cubicBezTo>
                  <a:pt x="4896842" y="1851541"/>
                  <a:pt x="4870052" y="1858636"/>
                  <a:pt x="4851761" y="1876927"/>
                </a:cubicBezTo>
                <a:cubicBezTo>
                  <a:pt x="4842136" y="1886552"/>
                  <a:pt x="4834784" y="1899191"/>
                  <a:pt x="4822885" y="1905802"/>
                </a:cubicBezTo>
                <a:cubicBezTo>
                  <a:pt x="4805147" y="1915657"/>
                  <a:pt x="4783677" y="1916812"/>
                  <a:pt x="4765134" y="1925053"/>
                </a:cubicBezTo>
                <a:cubicBezTo>
                  <a:pt x="4745814" y="1933640"/>
                  <a:pt x="4697962" y="1976251"/>
                  <a:pt x="4688132" y="1982805"/>
                </a:cubicBezTo>
                <a:cubicBezTo>
                  <a:pt x="4653976" y="2005576"/>
                  <a:pt x="4642062" y="2003569"/>
                  <a:pt x="4601504" y="2011680"/>
                </a:cubicBezTo>
                <a:cubicBezTo>
                  <a:pt x="4542989" y="2050692"/>
                  <a:pt x="4605160" y="2013919"/>
                  <a:pt x="4534128" y="2040556"/>
                </a:cubicBezTo>
                <a:cubicBezTo>
                  <a:pt x="4444596" y="2074130"/>
                  <a:pt x="4555445" y="2049837"/>
                  <a:pt x="4437875" y="2069432"/>
                </a:cubicBezTo>
                <a:cubicBezTo>
                  <a:pt x="4428250" y="2075849"/>
                  <a:pt x="4419346" y="2083509"/>
                  <a:pt x="4408999" y="2088682"/>
                </a:cubicBezTo>
                <a:cubicBezTo>
                  <a:pt x="4396132" y="2095115"/>
                  <a:pt x="4352730" y="2105465"/>
                  <a:pt x="4341622" y="2107933"/>
                </a:cubicBezTo>
                <a:cubicBezTo>
                  <a:pt x="4231646" y="2132372"/>
                  <a:pt x="4348891" y="2103710"/>
                  <a:pt x="4254995" y="2127183"/>
                </a:cubicBezTo>
                <a:cubicBezTo>
                  <a:pt x="4229328" y="2140017"/>
                  <a:pt x="4204370" y="2154381"/>
                  <a:pt x="4177993" y="2165685"/>
                </a:cubicBezTo>
                <a:cubicBezTo>
                  <a:pt x="4117528" y="2191599"/>
                  <a:pt x="4071599" y="2191525"/>
                  <a:pt x="4004738" y="2213811"/>
                </a:cubicBezTo>
                <a:cubicBezTo>
                  <a:pt x="3995113" y="2217019"/>
                  <a:pt x="3985188" y="2219439"/>
                  <a:pt x="3975862" y="2223436"/>
                </a:cubicBezTo>
                <a:cubicBezTo>
                  <a:pt x="3962674" y="2229088"/>
                  <a:pt x="3950973" y="2238150"/>
                  <a:pt x="3937361" y="2242687"/>
                </a:cubicBezTo>
                <a:cubicBezTo>
                  <a:pt x="3921841" y="2247860"/>
                  <a:pt x="3905277" y="2249104"/>
                  <a:pt x="3889235" y="2252312"/>
                </a:cubicBezTo>
                <a:cubicBezTo>
                  <a:pt x="3761545" y="2316155"/>
                  <a:pt x="3920996" y="2238700"/>
                  <a:pt x="3821858" y="2281188"/>
                </a:cubicBezTo>
                <a:cubicBezTo>
                  <a:pt x="3808670" y="2286840"/>
                  <a:pt x="3796602" y="2294919"/>
                  <a:pt x="3783357" y="2300438"/>
                </a:cubicBezTo>
                <a:cubicBezTo>
                  <a:pt x="3758053" y="2310981"/>
                  <a:pt x="3731659" y="2318770"/>
                  <a:pt x="3706355" y="2329314"/>
                </a:cubicBezTo>
                <a:cubicBezTo>
                  <a:pt x="3693110" y="2334833"/>
                  <a:pt x="3681042" y="2342913"/>
                  <a:pt x="3667854" y="2348565"/>
                </a:cubicBezTo>
                <a:cubicBezTo>
                  <a:pt x="3637698" y="2361489"/>
                  <a:pt x="3615834" y="2362047"/>
                  <a:pt x="3581226" y="2367815"/>
                </a:cubicBezTo>
                <a:cubicBezTo>
                  <a:pt x="3568392" y="2374232"/>
                  <a:pt x="3555183" y="2379947"/>
                  <a:pt x="3542725" y="2387066"/>
                </a:cubicBezTo>
                <a:cubicBezTo>
                  <a:pt x="3532681" y="2392805"/>
                  <a:pt x="3524197" y="2401143"/>
                  <a:pt x="3513850" y="2406316"/>
                </a:cubicBezTo>
                <a:cubicBezTo>
                  <a:pt x="3498396" y="2414043"/>
                  <a:pt x="3481961" y="2419662"/>
                  <a:pt x="3465723" y="2425567"/>
                </a:cubicBezTo>
                <a:cubicBezTo>
                  <a:pt x="3406022" y="2447276"/>
                  <a:pt x="3416929" y="2443026"/>
                  <a:pt x="3359845" y="2454442"/>
                </a:cubicBezTo>
                <a:cubicBezTo>
                  <a:pt x="3347011" y="2464067"/>
                  <a:pt x="3335367" y="2475527"/>
                  <a:pt x="3321344" y="2483318"/>
                </a:cubicBezTo>
                <a:cubicBezTo>
                  <a:pt x="3306241" y="2491709"/>
                  <a:pt x="3288672" y="2494842"/>
                  <a:pt x="3273218" y="2502569"/>
                </a:cubicBezTo>
                <a:cubicBezTo>
                  <a:pt x="3250082" y="2514137"/>
                  <a:pt x="3228550" y="2528684"/>
                  <a:pt x="3205841" y="2541070"/>
                </a:cubicBezTo>
                <a:cubicBezTo>
                  <a:pt x="3193245" y="2547941"/>
                  <a:pt x="3179507" y="2552715"/>
                  <a:pt x="3167340" y="2560320"/>
                </a:cubicBezTo>
                <a:cubicBezTo>
                  <a:pt x="3119820" y="2590020"/>
                  <a:pt x="3127270" y="2595938"/>
                  <a:pt x="3080713" y="2637322"/>
                </a:cubicBezTo>
                <a:cubicBezTo>
                  <a:pt x="3062805" y="2653240"/>
                  <a:pt x="3034036" y="2671649"/>
                  <a:pt x="3013336" y="2685449"/>
                </a:cubicBezTo>
                <a:cubicBezTo>
                  <a:pt x="3006919" y="2695074"/>
                  <a:pt x="3002265" y="2706145"/>
                  <a:pt x="2994085" y="2714325"/>
                </a:cubicBezTo>
                <a:cubicBezTo>
                  <a:pt x="2972507" y="2735903"/>
                  <a:pt x="2944528" y="2750253"/>
                  <a:pt x="2917083" y="2762451"/>
                </a:cubicBezTo>
                <a:cubicBezTo>
                  <a:pt x="2822429" y="2804519"/>
                  <a:pt x="2917865" y="2758289"/>
                  <a:pt x="2811205" y="2800952"/>
                </a:cubicBezTo>
                <a:cubicBezTo>
                  <a:pt x="2795163" y="2807369"/>
                  <a:pt x="2779470" y="2814738"/>
                  <a:pt x="2763079" y="2820202"/>
                </a:cubicBezTo>
                <a:cubicBezTo>
                  <a:pt x="2750529" y="2824385"/>
                  <a:pt x="2737128" y="2825645"/>
                  <a:pt x="2724578" y="2829828"/>
                </a:cubicBezTo>
                <a:cubicBezTo>
                  <a:pt x="2600291" y="2871257"/>
                  <a:pt x="2754926" y="2823696"/>
                  <a:pt x="2628325" y="2877954"/>
                </a:cubicBezTo>
                <a:cubicBezTo>
                  <a:pt x="2600348" y="2889944"/>
                  <a:pt x="2570574" y="2897205"/>
                  <a:pt x="2541698" y="2906830"/>
                </a:cubicBezTo>
                <a:cubicBezTo>
                  <a:pt x="2532073" y="2910038"/>
                  <a:pt x="2521897" y="2911918"/>
                  <a:pt x="2512822" y="2916455"/>
                </a:cubicBezTo>
                <a:cubicBezTo>
                  <a:pt x="2487155" y="2929289"/>
                  <a:pt x="2463660" y="2947996"/>
                  <a:pt x="2435820" y="2954956"/>
                </a:cubicBezTo>
                <a:cubicBezTo>
                  <a:pt x="2410153" y="2961373"/>
                  <a:pt x="2383734" y="2965309"/>
                  <a:pt x="2358818" y="2974207"/>
                </a:cubicBezTo>
                <a:cubicBezTo>
                  <a:pt x="2338549" y="2981446"/>
                  <a:pt x="2320734" y="2994341"/>
                  <a:pt x="2301066" y="3003082"/>
                </a:cubicBezTo>
                <a:cubicBezTo>
                  <a:pt x="2291795" y="3007203"/>
                  <a:pt x="2281691" y="3009146"/>
                  <a:pt x="2272191" y="3012708"/>
                </a:cubicBezTo>
                <a:cubicBezTo>
                  <a:pt x="2256013" y="3018775"/>
                  <a:pt x="2240242" y="3025891"/>
                  <a:pt x="2224064" y="3031958"/>
                </a:cubicBezTo>
                <a:cubicBezTo>
                  <a:pt x="2184799" y="3046682"/>
                  <a:pt x="2199707" y="3036251"/>
                  <a:pt x="2156688" y="3060834"/>
                </a:cubicBezTo>
                <a:cubicBezTo>
                  <a:pt x="2146644" y="3066574"/>
                  <a:pt x="2138684" y="3076132"/>
                  <a:pt x="2127812" y="3080085"/>
                </a:cubicBezTo>
                <a:cubicBezTo>
                  <a:pt x="2102948" y="3089127"/>
                  <a:pt x="2050810" y="3099335"/>
                  <a:pt x="2050810" y="3099335"/>
                </a:cubicBezTo>
                <a:cubicBezTo>
                  <a:pt x="2041185" y="3105752"/>
                  <a:pt x="2032090" y="3113046"/>
                  <a:pt x="2021934" y="3118586"/>
                </a:cubicBezTo>
                <a:cubicBezTo>
                  <a:pt x="1996741" y="3132328"/>
                  <a:pt x="1970599" y="3144253"/>
                  <a:pt x="1944932" y="3157087"/>
                </a:cubicBezTo>
                <a:cubicBezTo>
                  <a:pt x="1932098" y="3163504"/>
                  <a:pt x="1918735" y="3168955"/>
                  <a:pt x="1906431" y="3176337"/>
                </a:cubicBezTo>
                <a:cubicBezTo>
                  <a:pt x="1890389" y="3185962"/>
                  <a:pt x="1873271" y="3193988"/>
                  <a:pt x="1858304" y="3205213"/>
                </a:cubicBezTo>
                <a:cubicBezTo>
                  <a:pt x="1779560" y="3264271"/>
                  <a:pt x="1885722" y="3203720"/>
                  <a:pt x="1790928" y="3262965"/>
                </a:cubicBezTo>
                <a:cubicBezTo>
                  <a:pt x="1725853" y="3303636"/>
                  <a:pt x="1777559" y="3257812"/>
                  <a:pt x="1704300" y="3311091"/>
                </a:cubicBezTo>
                <a:cubicBezTo>
                  <a:pt x="1684034" y="3325830"/>
                  <a:pt x="1666329" y="3343833"/>
                  <a:pt x="1646549" y="3359217"/>
                </a:cubicBezTo>
                <a:cubicBezTo>
                  <a:pt x="1637418" y="3366319"/>
                  <a:pt x="1625853" y="3370288"/>
                  <a:pt x="1617673" y="3378468"/>
                </a:cubicBezTo>
                <a:cubicBezTo>
                  <a:pt x="1606329" y="3389812"/>
                  <a:pt x="1600141" y="3405625"/>
                  <a:pt x="1588797" y="3416969"/>
                </a:cubicBezTo>
                <a:cubicBezTo>
                  <a:pt x="1577453" y="3428313"/>
                  <a:pt x="1562369" y="3435281"/>
                  <a:pt x="1550296" y="3445845"/>
                </a:cubicBezTo>
                <a:cubicBezTo>
                  <a:pt x="1536637" y="3457797"/>
                  <a:pt x="1527186" y="3474727"/>
                  <a:pt x="1511795" y="3484346"/>
                </a:cubicBezTo>
                <a:cubicBezTo>
                  <a:pt x="1500577" y="3491357"/>
                  <a:pt x="1486128" y="3490763"/>
                  <a:pt x="1473294" y="3493971"/>
                </a:cubicBezTo>
                <a:cubicBezTo>
                  <a:pt x="1454028" y="3513237"/>
                  <a:pt x="1430614" y="3539374"/>
                  <a:pt x="1405917" y="3551722"/>
                </a:cubicBezTo>
                <a:cubicBezTo>
                  <a:pt x="1382480" y="3563441"/>
                  <a:pt x="1337300" y="3573689"/>
                  <a:pt x="1309664" y="3580598"/>
                </a:cubicBezTo>
                <a:cubicBezTo>
                  <a:pt x="1303247" y="3590223"/>
                  <a:pt x="1299447" y="3602247"/>
                  <a:pt x="1290414" y="3609474"/>
                </a:cubicBezTo>
                <a:cubicBezTo>
                  <a:pt x="1280253" y="3617603"/>
                  <a:pt x="1216284" y="3627863"/>
                  <a:pt x="1213412" y="3628725"/>
                </a:cubicBezTo>
                <a:cubicBezTo>
                  <a:pt x="1196863" y="3633690"/>
                  <a:pt x="1181676" y="3642511"/>
                  <a:pt x="1165285" y="3647975"/>
                </a:cubicBezTo>
                <a:cubicBezTo>
                  <a:pt x="1152735" y="3652158"/>
                  <a:pt x="1139618" y="3654392"/>
                  <a:pt x="1126784" y="3657600"/>
                </a:cubicBezTo>
                <a:cubicBezTo>
                  <a:pt x="1117159" y="3664017"/>
                  <a:pt x="1108965" y="3673449"/>
                  <a:pt x="1097909" y="3676851"/>
                </a:cubicBezTo>
                <a:cubicBezTo>
                  <a:pt x="1066636" y="3686473"/>
                  <a:pt x="1001656" y="3696101"/>
                  <a:pt x="1001656" y="3696101"/>
                </a:cubicBezTo>
                <a:cubicBezTo>
                  <a:pt x="943920" y="3753837"/>
                  <a:pt x="1005718" y="3701944"/>
                  <a:pt x="895778" y="3744228"/>
                </a:cubicBezTo>
                <a:cubicBezTo>
                  <a:pt x="878317" y="3750944"/>
                  <a:pt x="864921" y="3765908"/>
                  <a:pt x="847652" y="3773103"/>
                </a:cubicBezTo>
                <a:cubicBezTo>
                  <a:pt x="826091" y="3782087"/>
                  <a:pt x="802810" y="3786208"/>
                  <a:pt x="780275" y="3792354"/>
                </a:cubicBezTo>
                <a:cubicBezTo>
                  <a:pt x="671616" y="3821988"/>
                  <a:pt x="821881" y="3779546"/>
                  <a:pt x="693648" y="3811605"/>
                </a:cubicBezTo>
                <a:cubicBezTo>
                  <a:pt x="683805" y="3814066"/>
                  <a:pt x="674528" y="3818443"/>
                  <a:pt x="664772" y="3821230"/>
                </a:cubicBezTo>
                <a:cubicBezTo>
                  <a:pt x="652052" y="3824864"/>
                  <a:pt x="639105" y="3827647"/>
                  <a:pt x="626271" y="3830855"/>
                </a:cubicBezTo>
                <a:cubicBezTo>
                  <a:pt x="610229" y="3840480"/>
                  <a:pt x="594009" y="3849816"/>
                  <a:pt x="578144" y="3859731"/>
                </a:cubicBezTo>
                <a:cubicBezTo>
                  <a:pt x="568335" y="3865862"/>
                  <a:pt x="560243" y="3875323"/>
                  <a:pt x="549269" y="3878981"/>
                </a:cubicBezTo>
                <a:cubicBezTo>
                  <a:pt x="530754" y="3885153"/>
                  <a:pt x="510768" y="3885398"/>
                  <a:pt x="491517" y="3888607"/>
                </a:cubicBezTo>
                <a:cubicBezTo>
                  <a:pt x="481892" y="3895024"/>
                  <a:pt x="471528" y="3900451"/>
                  <a:pt x="462641" y="3907857"/>
                </a:cubicBezTo>
                <a:cubicBezTo>
                  <a:pt x="452184" y="3916571"/>
                  <a:pt x="445584" y="3929979"/>
                  <a:pt x="433765" y="3936733"/>
                </a:cubicBezTo>
                <a:cubicBezTo>
                  <a:pt x="422279" y="3943296"/>
                  <a:pt x="408098" y="3943150"/>
                  <a:pt x="395264" y="3946358"/>
                </a:cubicBezTo>
                <a:cubicBezTo>
                  <a:pt x="345103" y="3976455"/>
                  <a:pt x="344637" y="3973813"/>
                  <a:pt x="299012" y="4013735"/>
                </a:cubicBezTo>
                <a:cubicBezTo>
                  <a:pt x="288768" y="4022699"/>
                  <a:pt x="278850" y="4032154"/>
                  <a:pt x="270136" y="4042611"/>
                </a:cubicBezTo>
                <a:cubicBezTo>
                  <a:pt x="262730" y="4051498"/>
                  <a:pt x="259065" y="4063307"/>
                  <a:pt x="250885" y="4071487"/>
                </a:cubicBezTo>
                <a:cubicBezTo>
                  <a:pt x="242705" y="4079667"/>
                  <a:pt x="231635" y="4084320"/>
                  <a:pt x="222010" y="4090737"/>
                </a:cubicBezTo>
                <a:cubicBezTo>
                  <a:pt x="215593" y="4109988"/>
                  <a:pt x="218993" y="4136314"/>
                  <a:pt x="202759" y="4148489"/>
                </a:cubicBezTo>
                <a:lnTo>
                  <a:pt x="125757" y="4206240"/>
                </a:lnTo>
                <a:cubicBezTo>
                  <a:pt x="112923" y="4215865"/>
                  <a:pt x="100604" y="4226217"/>
                  <a:pt x="87256" y="4235116"/>
                </a:cubicBezTo>
                <a:lnTo>
                  <a:pt x="29504" y="4273617"/>
                </a:lnTo>
                <a:cubicBezTo>
                  <a:pt x="12558" y="4315983"/>
                  <a:pt x="8918" y="4318796"/>
                  <a:pt x="629" y="4360245"/>
                </a:cubicBezTo>
                <a:cubicBezTo>
                  <a:pt x="0" y="4363391"/>
                  <a:pt x="629" y="4366662"/>
                  <a:pt x="629" y="4369870"/>
                </a:cubicBezTo>
                <a:lnTo>
                  <a:pt x="629" y="4369870"/>
                </a:lnTo>
                <a:lnTo>
                  <a:pt x="629" y="439874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" name="Picture 2" descr="C:\Users\home\Desktop\sun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0" y="2420938"/>
            <a:ext cx="9144000" cy="4437062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7740352 w 8956504"/>
              <a:gd name="connsiteY0" fmla="*/ 914400 h 1227809"/>
              <a:gd name="connsiteX1" fmla="*/ 0 w 8956504"/>
              <a:gd name="connsiteY1" fmla="*/ 1227809 h 1227809"/>
              <a:gd name="connsiteX2" fmla="*/ 8956504 w 8956504"/>
              <a:gd name="connsiteY2" fmla="*/ 0 h 1227809"/>
              <a:gd name="connsiteX3" fmla="*/ 8727904 w 8956504"/>
              <a:gd name="connsiteY3" fmla="*/ 914400 h 1227809"/>
              <a:gd name="connsiteX4" fmla="*/ 7740352 w 8956504"/>
              <a:gd name="connsiteY4" fmla="*/ 914400 h 1227809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8727904 w 9144000"/>
              <a:gd name="connsiteY3" fmla="*/ 1181211 h 1494620"/>
              <a:gd name="connsiteX4" fmla="*/ 7740352 w 9144000"/>
              <a:gd name="connsiteY4" fmla="*/ 1181211 h 1494620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740352 w 9144000"/>
              <a:gd name="connsiteY4" fmla="*/ 1181211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94620">
                <a:moveTo>
                  <a:pt x="7812360" y="1494620"/>
                </a:moveTo>
                <a:lnTo>
                  <a:pt x="0" y="1494620"/>
                </a:lnTo>
                <a:lnTo>
                  <a:pt x="9144000" y="0"/>
                </a:lnTo>
                <a:lnTo>
                  <a:pt x="9144000" y="1494620"/>
                </a:lnTo>
                <a:lnTo>
                  <a:pt x="7812360" y="1494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08850" y="5445125"/>
            <a:ext cx="74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5105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3492500" y="549275"/>
            <a:ext cx="2117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7+2</a:t>
            </a:r>
          </a:p>
        </p:txBody>
      </p:sp>
      <p:pic>
        <p:nvPicPr>
          <p:cNvPr id="1026" name="Picture 2" descr="C:\Users\home\Desktop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" b="2802"/>
          <a:stretch>
            <a:fillRect/>
          </a:stretch>
        </p:blipFill>
        <p:spPr bwMode="auto">
          <a:xfrm>
            <a:off x="6875463" y="476250"/>
            <a:ext cx="2520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4863" y="6219825"/>
            <a:ext cx="719137" cy="638175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702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0.04213 L -0.76771 0.53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0" y="2459038"/>
            <a:ext cx="9058275" cy="4398962"/>
          </a:xfrm>
          <a:custGeom>
            <a:avLst/>
            <a:gdLst>
              <a:gd name="connsiteX0" fmla="*/ 9058001 w 9058001"/>
              <a:gd name="connsiteY0" fmla="*/ 0 h 4398746"/>
              <a:gd name="connsiteX1" fmla="*/ 9058001 w 9058001"/>
              <a:gd name="connsiteY1" fmla="*/ 0 h 4398746"/>
              <a:gd name="connsiteX2" fmla="*/ 8855871 w 9058001"/>
              <a:gd name="connsiteY2" fmla="*/ 9626 h 4398746"/>
              <a:gd name="connsiteX3" fmla="*/ 8826995 w 9058001"/>
              <a:gd name="connsiteY3" fmla="*/ 19251 h 4398746"/>
              <a:gd name="connsiteX4" fmla="*/ 8769243 w 9058001"/>
              <a:gd name="connsiteY4" fmla="*/ 28876 h 4398746"/>
              <a:gd name="connsiteX5" fmla="*/ 8701866 w 9058001"/>
              <a:gd name="connsiteY5" fmla="*/ 57752 h 4398746"/>
              <a:gd name="connsiteX6" fmla="*/ 8624864 w 9058001"/>
              <a:gd name="connsiteY6" fmla="*/ 96253 h 4398746"/>
              <a:gd name="connsiteX7" fmla="*/ 8567113 w 9058001"/>
              <a:gd name="connsiteY7" fmla="*/ 125129 h 4398746"/>
              <a:gd name="connsiteX8" fmla="*/ 8499736 w 9058001"/>
              <a:gd name="connsiteY8" fmla="*/ 163630 h 4398746"/>
              <a:gd name="connsiteX9" fmla="*/ 8413109 w 9058001"/>
              <a:gd name="connsiteY9" fmla="*/ 202131 h 4398746"/>
              <a:gd name="connsiteX10" fmla="*/ 8355357 w 9058001"/>
              <a:gd name="connsiteY10" fmla="*/ 240632 h 4398746"/>
              <a:gd name="connsiteX11" fmla="*/ 8268730 w 9058001"/>
              <a:gd name="connsiteY11" fmla="*/ 279133 h 4398746"/>
              <a:gd name="connsiteX12" fmla="*/ 8210978 w 9058001"/>
              <a:gd name="connsiteY12" fmla="*/ 327259 h 4398746"/>
              <a:gd name="connsiteX13" fmla="*/ 8172477 w 9058001"/>
              <a:gd name="connsiteY13" fmla="*/ 336885 h 4398746"/>
              <a:gd name="connsiteX14" fmla="*/ 8124351 w 9058001"/>
              <a:gd name="connsiteY14" fmla="*/ 365760 h 4398746"/>
              <a:gd name="connsiteX15" fmla="*/ 8066599 w 9058001"/>
              <a:gd name="connsiteY15" fmla="*/ 404261 h 4398746"/>
              <a:gd name="connsiteX16" fmla="*/ 7941471 w 9058001"/>
              <a:gd name="connsiteY16" fmla="*/ 490889 h 4398746"/>
              <a:gd name="connsiteX17" fmla="*/ 7874094 w 9058001"/>
              <a:gd name="connsiteY17" fmla="*/ 529390 h 4398746"/>
              <a:gd name="connsiteX18" fmla="*/ 7835593 w 9058001"/>
              <a:gd name="connsiteY18" fmla="*/ 548640 h 4398746"/>
              <a:gd name="connsiteX19" fmla="*/ 7777841 w 9058001"/>
              <a:gd name="connsiteY19" fmla="*/ 587141 h 4398746"/>
              <a:gd name="connsiteX20" fmla="*/ 7720090 w 9058001"/>
              <a:gd name="connsiteY20" fmla="*/ 625642 h 4398746"/>
              <a:gd name="connsiteX21" fmla="*/ 7671963 w 9058001"/>
              <a:gd name="connsiteY21" fmla="*/ 673769 h 4398746"/>
              <a:gd name="connsiteX22" fmla="*/ 7643088 w 9058001"/>
              <a:gd name="connsiteY22" fmla="*/ 683394 h 4398746"/>
              <a:gd name="connsiteX23" fmla="*/ 7585336 w 9058001"/>
              <a:gd name="connsiteY23" fmla="*/ 721895 h 4398746"/>
              <a:gd name="connsiteX24" fmla="*/ 7556460 w 9058001"/>
              <a:gd name="connsiteY24" fmla="*/ 741146 h 4398746"/>
              <a:gd name="connsiteX25" fmla="*/ 7527584 w 9058001"/>
              <a:gd name="connsiteY25" fmla="*/ 750771 h 4398746"/>
              <a:gd name="connsiteX26" fmla="*/ 7412081 w 9058001"/>
              <a:gd name="connsiteY26" fmla="*/ 770021 h 4398746"/>
              <a:gd name="connsiteX27" fmla="*/ 7373580 w 9058001"/>
              <a:gd name="connsiteY27" fmla="*/ 789272 h 4398746"/>
              <a:gd name="connsiteX28" fmla="*/ 7277328 w 9058001"/>
              <a:gd name="connsiteY28" fmla="*/ 818148 h 4398746"/>
              <a:gd name="connsiteX29" fmla="*/ 7248452 w 9058001"/>
              <a:gd name="connsiteY29" fmla="*/ 837398 h 4398746"/>
              <a:gd name="connsiteX30" fmla="*/ 7161824 w 9058001"/>
              <a:gd name="connsiteY30" fmla="*/ 866274 h 4398746"/>
              <a:gd name="connsiteX31" fmla="*/ 7132949 w 9058001"/>
              <a:gd name="connsiteY31" fmla="*/ 885525 h 4398746"/>
              <a:gd name="connsiteX32" fmla="*/ 7055946 w 9058001"/>
              <a:gd name="connsiteY32" fmla="*/ 914400 h 4398746"/>
              <a:gd name="connsiteX33" fmla="*/ 7007820 w 9058001"/>
              <a:gd name="connsiteY33" fmla="*/ 952901 h 4398746"/>
              <a:gd name="connsiteX34" fmla="*/ 6959694 w 9058001"/>
              <a:gd name="connsiteY34" fmla="*/ 972152 h 4398746"/>
              <a:gd name="connsiteX35" fmla="*/ 6901942 w 9058001"/>
              <a:gd name="connsiteY35" fmla="*/ 1020278 h 4398746"/>
              <a:gd name="connsiteX36" fmla="*/ 6863441 w 9058001"/>
              <a:gd name="connsiteY36" fmla="*/ 1049154 h 4398746"/>
              <a:gd name="connsiteX37" fmla="*/ 6796064 w 9058001"/>
              <a:gd name="connsiteY37" fmla="*/ 1106906 h 4398746"/>
              <a:gd name="connsiteX38" fmla="*/ 6738313 w 9058001"/>
              <a:gd name="connsiteY38" fmla="*/ 1126156 h 4398746"/>
              <a:gd name="connsiteX39" fmla="*/ 6690186 w 9058001"/>
              <a:gd name="connsiteY39" fmla="*/ 1145407 h 4398746"/>
              <a:gd name="connsiteX40" fmla="*/ 6574683 w 9058001"/>
              <a:gd name="connsiteY40" fmla="*/ 1193533 h 4398746"/>
              <a:gd name="connsiteX41" fmla="*/ 6497681 w 9058001"/>
              <a:gd name="connsiteY41" fmla="*/ 1203158 h 4398746"/>
              <a:gd name="connsiteX42" fmla="*/ 6382178 w 9058001"/>
              <a:gd name="connsiteY42" fmla="*/ 1222409 h 4398746"/>
              <a:gd name="connsiteX43" fmla="*/ 6353302 w 9058001"/>
              <a:gd name="connsiteY43" fmla="*/ 1232034 h 4398746"/>
              <a:gd name="connsiteX44" fmla="*/ 6314801 w 9058001"/>
              <a:gd name="connsiteY44" fmla="*/ 1241659 h 4398746"/>
              <a:gd name="connsiteX45" fmla="*/ 6199298 w 9058001"/>
              <a:gd name="connsiteY45" fmla="*/ 1260910 h 4398746"/>
              <a:gd name="connsiteX46" fmla="*/ 6122296 w 9058001"/>
              <a:gd name="connsiteY46" fmla="*/ 1280160 h 4398746"/>
              <a:gd name="connsiteX47" fmla="*/ 6064544 w 9058001"/>
              <a:gd name="connsiteY47" fmla="*/ 1289786 h 4398746"/>
              <a:gd name="connsiteX48" fmla="*/ 6016418 w 9058001"/>
              <a:gd name="connsiteY48" fmla="*/ 1299411 h 4398746"/>
              <a:gd name="connsiteX49" fmla="*/ 5949041 w 9058001"/>
              <a:gd name="connsiteY49" fmla="*/ 1309036 h 4398746"/>
              <a:gd name="connsiteX50" fmla="*/ 5862414 w 9058001"/>
              <a:gd name="connsiteY50" fmla="*/ 1328287 h 4398746"/>
              <a:gd name="connsiteX51" fmla="*/ 5833538 w 9058001"/>
              <a:gd name="connsiteY51" fmla="*/ 1337912 h 4398746"/>
              <a:gd name="connsiteX52" fmla="*/ 5756536 w 9058001"/>
              <a:gd name="connsiteY52" fmla="*/ 1357162 h 4398746"/>
              <a:gd name="connsiteX53" fmla="*/ 5554405 w 9058001"/>
              <a:gd name="connsiteY53" fmla="*/ 1443790 h 4398746"/>
              <a:gd name="connsiteX54" fmla="*/ 5458153 w 9058001"/>
              <a:gd name="connsiteY54" fmla="*/ 1472666 h 4398746"/>
              <a:gd name="connsiteX55" fmla="*/ 5390776 w 9058001"/>
              <a:gd name="connsiteY55" fmla="*/ 1501541 h 4398746"/>
              <a:gd name="connsiteX56" fmla="*/ 5361900 w 9058001"/>
              <a:gd name="connsiteY56" fmla="*/ 1520792 h 4398746"/>
              <a:gd name="connsiteX57" fmla="*/ 5342650 w 9058001"/>
              <a:gd name="connsiteY57" fmla="*/ 1549668 h 4398746"/>
              <a:gd name="connsiteX58" fmla="*/ 5313774 w 9058001"/>
              <a:gd name="connsiteY58" fmla="*/ 1559293 h 4398746"/>
              <a:gd name="connsiteX59" fmla="*/ 5284898 w 9058001"/>
              <a:gd name="connsiteY59" fmla="*/ 1578543 h 4398746"/>
              <a:gd name="connsiteX60" fmla="*/ 5246397 w 9058001"/>
              <a:gd name="connsiteY60" fmla="*/ 1617045 h 4398746"/>
              <a:gd name="connsiteX61" fmla="*/ 5207896 w 9058001"/>
              <a:gd name="connsiteY61" fmla="*/ 1636295 h 4398746"/>
              <a:gd name="connsiteX62" fmla="*/ 5150144 w 9058001"/>
              <a:gd name="connsiteY62" fmla="*/ 1674796 h 4398746"/>
              <a:gd name="connsiteX63" fmla="*/ 5111643 w 9058001"/>
              <a:gd name="connsiteY63" fmla="*/ 1703672 h 4398746"/>
              <a:gd name="connsiteX64" fmla="*/ 5053892 w 9058001"/>
              <a:gd name="connsiteY64" fmla="*/ 1742173 h 4398746"/>
              <a:gd name="connsiteX65" fmla="*/ 5015391 w 9058001"/>
              <a:gd name="connsiteY65" fmla="*/ 1780674 h 4398746"/>
              <a:gd name="connsiteX66" fmla="*/ 4919138 w 9058001"/>
              <a:gd name="connsiteY66" fmla="*/ 1838426 h 4398746"/>
              <a:gd name="connsiteX67" fmla="*/ 4851761 w 9058001"/>
              <a:gd name="connsiteY67" fmla="*/ 1876927 h 4398746"/>
              <a:gd name="connsiteX68" fmla="*/ 4822885 w 9058001"/>
              <a:gd name="connsiteY68" fmla="*/ 1905802 h 4398746"/>
              <a:gd name="connsiteX69" fmla="*/ 4765134 w 9058001"/>
              <a:gd name="connsiteY69" fmla="*/ 1925053 h 4398746"/>
              <a:gd name="connsiteX70" fmla="*/ 4688132 w 9058001"/>
              <a:gd name="connsiteY70" fmla="*/ 1982805 h 4398746"/>
              <a:gd name="connsiteX71" fmla="*/ 4601504 w 9058001"/>
              <a:gd name="connsiteY71" fmla="*/ 2011680 h 4398746"/>
              <a:gd name="connsiteX72" fmla="*/ 4534128 w 9058001"/>
              <a:gd name="connsiteY72" fmla="*/ 2040556 h 4398746"/>
              <a:gd name="connsiteX73" fmla="*/ 4437875 w 9058001"/>
              <a:gd name="connsiteY73" fmla="*/ 2069432 h 4398746"/>
              <a:gd name="connsiteX74" fmla="*/ 4408999 w 9058001"/>
              <a:gd name="connsiteY74" fmla="*/ 2088682 h 4398746"/>
              <a:gd name="connsiteX75" fmla="*/ 4341622 w 9058001"/>
              <a:gd name="connsiteY75" fmla="*/ 2107933 h 4398746"/>
              <a:gd name="connsiteX76" fmla="*/ 4254995 w 9058001"/>
              <a:gd name="connsiteY76" fmla="*/ 2127183 h 4398746"/>
              <a:gd name="connsiteX77" fmla="*/ 4177993 w 9058001"/>
              <a:gd name="connsiteY77" fmla="*/ 2165685 h 4398746"/>
              <a:gd name="connsiteX78" fmla="*/ 4004738 w 9058001"/>
              <a:gd name="connsiteY78" fmla="*/ 2213811 h 4398746"/>
              <a:gd name="connsiteX79" fmla="*/ 3975862 w 9058001"/>
              <a:gd name="connsiteY79" fmla="*/ 2223436 h 4398746"/>
              <a:gd name="connsiteX80" fmla="*/ 3937361 w 9058001"/>
              <a:gd name="connsiteY80" fmla="*/ 2242687 h 4398746"/>
              <a:gd name="connsiteX81" fmla="*/ 3889235 w 9058001"/>
              <a:gd name="connsiteY81" fmla="*/ 2252312 h 4398746"/>
              <a:gd name="connsiteX82" fmla="*/ 3821858 w 9058001"/>
              <a:gd name="connsiteY82" fmla="*/ 2281188 h 4398746"/>
              <a:gd name="connsiteX83" fmla="*/ 3783357 w 9058001"/>
              <a:gd name="connsiteY83" fmla="*/ 2300438 h 4398746"/>
              <a:gd name="connsiteX84" fmla="*/ 3706355 w 9058001"/>
              <a:gd name="connsiteY84" fmla="*/ 2329314 h 4398746"/>
              <a:gd name="connsiteX85" fmla="*/ 3667854 w 9058001"/>
              <a:gd name="connsiteY85" fmla="*/ 2348565 h 4398746"/>
              <a:gd name="connsiteX86" fmla="*/ 3581226 w 9058001"/>
              <a:gd name="connsiteY86" fmla="*/ 2367815 h 4398746"/>
              <a:gd name="connsiteX87" fmla="*/ 3542725 w 9058001"/>
              <a:gd name="connsiteY87" fmla="*/ 2387066 h 4398746"/>
              <a:gd name="connsiteX88" fmla="*/ 3513850 w 9058001"/>
              <a:gd name="connsiteY88" fmla="*/ 2406316 h 4398746"/>
              <a:gd name="connsiteX89" fmla="*/ 3465723 w 9058001"/>
              <a:gd name="connsiteY89" fmla="*/ 2425567 h 4398746"/>
              <a:gd name="connsiteX90" fmla="*/ 3359845 w 9058001"/>
              <a:gd name="connsiteY90" fmla="*/ 2454442 h 4398746"/>
              <a:gd name="connsiteX91" fmla="*/ 3321344 w 9058001"/>
              <a:gd name="connsiteY91" fmla="*/ 2483318 h 4398746"/>
              <a:gd name="connsiteX92" fmla="*/ 3273218 w 9058001"/>
              <a:gd name="connsiteY92" fmla="*/ 2502569 h 4398746"/>
              <a:gd name="connsiteX93" fmla="*/ 3205841 w 9058001"/>
              <a:gd name="connsiteY93" fmla="*/ 2541070 h 4398746"/>
              <a:gd name="connsiteX94" fmla="*/ 3167340 w 9058001"/>
              <a:gd name="connsiteY94" fmla="*/ 2560320 h 4398746"/>
              <a:gd name="connsiteX95" fmla="*/ 3080713 w 9058001"/>
              <a:gd name="connsiteY95" fmla="*/ 2637322 h 4398746"/>
              <a:gd name="connsiteX96" fmla="*/ 3013336 w 9058001"/>
              <a:gd name="connsiteY96" fmla="*/ 2685449 h 4398746"/>
              <a:gd name="connsiteX97" fmla="*/ 2994085 w 9058001"/>
              <a:gd name="connsiteY97" fmla="*/ 2714325 h 4398746"/>
              <a:gd name="connsiteX98" fmla="*/ 2917083 w 9058001"/>
              <a:gd name="connsiteY98" fmla="*/ 2762451 h 4398746"/>
              <a:gd name="connsiteX99" fmla="*/ 2811205 w 9058001"/>
              <a:gd name="connsiteY99" fmla="*/ 2800952 h 4398746"/>
              <a:gd name="connsiteX100" fmla="*/ 2763079 w 9058001"/>
              <a:gd name="connsiteY100" fmla="*/ 2820202 h 4398746"/>
              <a:gd name="connsiteX101" fmla="*/ 2724578 w 9058001"/>
              <a:gd name="connsiteY101" fmla="*/ 2829828 h 4398746"/>
              <a:gd name="connsiteX102" fmla="*/ 2628325 w 9058001"/>
              <a:gd name="connsiteY102" fmla="*/ 2877954 h 4398746"/>
              <a:gd name="connsiteX103" fmla="*/ 2541698 w 9058001"/>
              <a:gd name="connsiteY103" fmla="*/ 2906830 h 4398746"/>
              <a:gd name="connsiteX104" fmla="*/ 2512822 w 9058001"/>
              <a:gd name="connsiteY104" fmla="*/ 2916455 h 4398746"/>
              <a:gd name="connsiteX105" fmla="*/ 2435820 w 9058001"/>
              <a:gd name="connsiteY105" fmla="*/ 2954956 h 4398746"/>
              <a:gd name="connsiteX106" fmla="*/ 2358818 w 9058001"/>
              <a:gd name="connsiteY106" fmla="*/ 2974207 h 4398746"/>
              <a:gd name="connsiteX107" fmla="*/ 2301066 w 9058001"/>
              <a:gd name="connsiteY107" fmla="*/ 3003082 h 4398746"/>
              <a:gd name="connsiteX108" fmla="*/ 2272191 w 9058001"/>
              <a:gd name="connsiteY108" fmla="*/ 3012708 h 4398746"/>
              <a:gd name="connsiteX109" fmla="*/ 2224064 w 9058001"/>
              <a:gd name="connsiteY109" fmla="*/ 3031958 h 4398746"/>
              <a:gd name="connsiteX110" fmla="*/ 2156688 w 9058001"/>
              <a:gd name="connsiteY110" fmla="*/ 3060834 h 4398746"/>
              <a:gd name="connsiteX111" fmla="*/ 2127812 w 9058001"/>
              <a:gd name="connsiteY111" fmla="*/ 3080085 h 4398746"/>
              <a:gd name="connsiteX112" fmla="*/ 2050810 w 9058001"/>
              <a:gd name="connsiteY112" fmla="*/ 3099335 h 4398746"/>
              <a:gd name="connsiteX113" fmla="*/ 2021934 w 9058001"/>
              <a:gd name="connsiteY113" fmla="*/ 3118586 h 4398746"/>
              <a:gd name="connsiteX114" fmla="*/ 1944932 w 9058001"/>
              <a:gd name="connsiteY114" fmla="*/ 3157087 h 4398746"/>
              <a:gd name="connsiteX115" fmla="*/ 1906431 w 9058001"/>
              <a:gd name="connsiteY115" fmla="*/ 3176337 h 4398746"/>
              <a:gd name="connsiteX116" fmla="*/ 1858304 w 9058001"/>
              <a:gd name="connsiteY116" fmla="*/ 3205213 h 4398746"/>
              <a:gd name="connsiteX117" fmla="*/ 1790928 w 9058001"/>
              <a:gd name="connsiteY117" fmla="*/ 3262965 h 4398746"/>
              <a:gd name="connsiteX118" fmla="*/ 1704300 w 9058001"/>
              <a:gd name="connsiteY118" fmla="*/ 3311091 h 4398746"/>
              <a:gd name="connsiteX119" fmla="*/ 1646549 w 9058001"/>
              <a:gd name="connsiteY119" fmla="*/ 3359217 h 4398746"/>
              <a:gd name="connsiteX120" fmla="*/ 1617673 w 9058001"/>
              <a:gd name="connsiteY120" fmla="*/ 3378468 h 4398746"/>
              <a:gd name="connsiteX121" fmla="*/ 1588797 w 9058001"/>
              <a:gd name="connsiteY121" fmla="*/ 3416969 h 4398746"/>
              <a:gd name="connsiteX122" fmla="*/ 1550296 w 9058001"/>
              <a:gd name="connsiteY122" fmla="*/ 3445845 h 4398746"/>
              <a:gd name="connsiteX123" fmla="*/ 1511795 w 9058001"/>
              <a:gd name="connsiteY123" fmla="*/ 3484346 h 4398746"/>
              <a:gd name="connsiteX124" fmla="*/ 1473294 w 9058001"/>
              <a:gd name="connsiteY124" fmla="*/ 3493971 h 4398746"/>
              <a:gd name="connsiteX125" fmla="*/ 1405917 w 9058001"/>
              <a:gd name="connsiteY125" fmla="*/ 3551722 h 4398746"/>
              <a:gd name="connsiteX126" fmla="*/ 1309664 w 9058001"/>
              <a:gd name="connsiteY126" fmla="*/ 3580598 h 4398746"/>
              <a:gd name="connsiteX127" fmla="*/ 1290414 w 9058001"/>
              <a:gd name="connsiteY127" fmla="*/ 3609474 h 4398746"/>
              <a:gd name="connsiteX128" fmla="*/ 1213412 w 9058001"/>
              <a:gd name="connsiteY128" fmla="*/ 3628725 h 4398746"/>
              <a:gd name="connsiteX129" fmla="*/ 1165285 w 9058001"/>
              <a:gd name="connsiteY129" fmla="*/ 3647975 h 4398746"/>
              <a:gd name="connsiteX130" fmla="*/ 1126784 w 9058001"/>
              <a:gd name="connsiteY130" fmla="*/ 3657600 h 4398746"/>
              <a:gd name="connsiteX131" fmla="*/ 1097909 w 9058001"/>
              <a:gd name="connsiteY131" fmla="*/ 3676851 h 4398746"/>
              <a:gd name="connsiteX132" fmla="*/ 1001656 w 9058001"/>
              <a:gd name="connsiteY132" fmla="*/ 3696101 h 4398746"/>
              <a:gd name="connsiteX133" fmla="*/ 895778 w 9058001"/>
              <a:gd name="connsiteY133" fmla="*/ 3744228 h 4398746"/>
              <a:gd name="connsiteX134" fmla="*/ 847652 w 9058001"/>
              <a:gd name="connsiteY134" fmla="*/ 3773103 h 4398746"/>
              <a:gd name="connsiteX135" fmla="*/ 780275 w 9058001"/>
              <a:gd name="connsiteY135" fmla="*/ 3792354 h 4398746"/>
              <a:gd name="connsiteX136" fmla="*/ 693648 w 9058001"/>
              <a:gd name="connsiteY136" fmla="*/ 3811605 h 4398746"/>
              <a:gd name="connsiteX137" fmla="*/ 664772 w 9058001"/>
              <a:gd name="connsiteY137" fmla="*/ 3821230 h 4398746"/>
              <a:gd name="connsiteX138" fmla="*/ 626271 w 9058001"/>
              <a:gd name="connsiteY138" fmla="*/ 3830855 h 4398746"/>
              <a:gd name="connsiteX139" fmla="*/ 578144 w 9058001"/>
              <a:gd name="connsiteY139" fmla="*/ 3859731 h 4398746"/>
              <a:gd name="connsiteX140" fmla="*/ 549269 w 9058001"/>
              <a:gd name="connsiteY140" fmla="*/ 3878981 h 4398746"/>
              <a:gd name="connsiteX141" fmla="*/ 491517 w 9058001"/>
              <a:gd name="connsiteY141" fmla="*/ 3888607 h 4398746"/>
              <a:gd name="connsiteX142" fmla="*/ 462641 w 9058001"/>
              <a:gd name="connsiteY142" fmla="*/ 3907857 h 4398746"/>
              <a:gd name="connsiteX143" fmla="*/ 433765 w 9058001"/>
              <a:gd name="connsiteY143" fmla="*/ 3936733 h 4398746"/>
              <a:gd name="connsiteX144" fmla="*/ 395264 w 9058001"/>
              <a:gd name="connsiteY144" fmla="*/ 3946358 h 4398746"/>
              <a:gd name="connsiteX145" fmla="*/ 299012 w 9058001"/>
              <a:gd name="connsiteY145" fmla="*/ 4013735 h 4398746"/>
              <a:gd name="connsiteX146" fmla="*/ 270136 w 9058001"/>
              <a:gd name="connsiteY146" fmla="*/ 4042611 h 4398746"/>
              <a:gd name="connsiteX147" fmla="*/ 250885 w 9058001"/>
              <a:gd name="connsiteY147" fmla="*/ 4071487 h 4398746"/>
              <a:gd name="connsiteX148" fmla="*/ 222010 w 9058001"/>
              <a:gd name="connsiteY148" fmla="*/ 4090737 h 4398746"/>
              <a:gd name="connsiteX149" fmla="*/ 202759 w 9058001"/>
              <a:gd name="connsiteY149" fmla="*/ 4148489 h 4398746"/>
              <a:gd name="connsiteX150" fmla="*/ 125757 w 9058001"/>
              <a:gd name="connsiteY150" fmla="*/ 4206240 h 4398746"/>
              <a:gd name="connsiteX151" fmla="*/ 87256 w 9058001"/>
              <a:gd name="connsiteY151" fmla="*/ 4235116 h 4398746"/>
              <a:gd name="connsiteX152" fmla="*/ 29504 w 9058001"/>
              <a:gd name="connsiteY152" fmla="*/ 4273617 h 4398746"/>
              <a:gd name="connsiteX153" fmla="*/ 629 w 9058001"/>
              <a:gd name="connsiteY153" fmla="*/ 4360245 h 4398746"/>
              <a:gd name="connsiteX154" fmla="*/ 629 w 9058001"/>
              <a:gd name="connsiteY154" fmla="*/ 4369870 h 4398746"/>
              <a:gd name="connsiteX155" fmla="*/ 629 w 9058001"/>
              <a:gd name="connsiteY155" fmla="*/ 4369870 h 4398746"/>
              <a:gd name="connsiteX156" fmla="*/ 629 w 9058001"/>
              <a:gd name="connsiteY156" fmla="*/ 4398746 h 439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058001" h="4398746">
                <a:moveTo>
                  <a:pt x="9058001" y="0"/>
                </a:moveTo>
                <a:lnTo>
                  <a:pt x="9058001" y="0"/>
                </a:lnTo>
                <a:cubicBezTo>
                  <a:pt x="8990624" y="3209"/>
                  <a:pt x="8923091" y="4024"/>
                  <a:pt x="8855871" y="9626"/>
                </a:cubicBezTo>
                <a:cubicBezTo>
                  <a:pt x="8845760" y="10469"/>
                  <a:pt x="8836899" y="17050"/>
                  <a:pt x="8826995" y="19251"/>
                </a:cubicBezTo>
                <a:cubicBezTo>
                  <a:pt x="8807944" y="23485"/>
                  <a:pt x="8788494" y="25668"/>
                  <a:pt x="8769243" y="28876"/>
                </a:cubicBezTo>
                <a:cubicBezTo>
                  <a:pt x="8700377" y="74789"/>
                  <a:pt x="8784736" y="23223"/>
                  <a:pt x="8701866" y="57752"/>
                </a:cubicBezTo>
                <a:cubicBezTo>
                  <a:pt x="8675376" y="68789"/>
                  <a:pt x="8650531" y="83419"/>
                  <a:pt x="8624864" y="96253"/>
                </a:cubicBezTo>
                <a:cubicBezTo>
                  <a:pt x="8605614" y="105878"/>
                  <a:pt x="8585800" y="114451"/>
                  <a:pt x="8567113" y="125129"/>
                </a:cubicBezTo>
                <a:cubicBezTo>
                  <a:pt x="8544654" y="137963"/>
                  <a:pt x="8522872" y="152062"/>
                  <a:pt x="8499736" y="163630"/>
                </a:cubicBezTo>
                <a:cubicBezTo>
                  <a:pt x="8441799" y="192598"/>
                  <a:pt x="8464148" y="171508"/>
                  <a:pt x="8413109" y="202131"/>
                </a:cubicBezTo>
                <a:cubicBezTo>
                  <a:pt x="8393270" y="214035"/>
                  <a:pt x="8376051" y="230285"/>
                  <a:pt x="8355357" y="240632"/>
                </a:cubicBezTo>
                <a:cubicBezTo>
                  <a:pt x="8301402" y="267609"/>
                  <a:pt x="8330178" y="254553"/>
                  <a:pt x="8268730" y="279133"/>
                </a:cubicBezTo>
                <a:cubicBezTo>
                  <a:pt x="8251383" y="296480"/>
                  <a:pt x="8234431" y="317208"/>
                  <a:pt x="8210978" y="327259"/>
                </a:cubicBezTo>
                <a:cubicBezTo>
                  <a:pt x="8198819" y="332470"/>
                  <a:pt x="8185311" y="333676"/>
                  <a:pt x="8172477" y="336885"/>
                </a:cubicBezTo>
                <a:cubicBezTo>
                  <a:pt x="8156435" y="346510"/>
                  <a:pt x="8139317" y="354535"/>
                  <a:pt x="8124351" y="365760"/>
                </a:cubicBezTo>
                <a:cubicBezTo>
                  <a:pt x="8066670" y="409020"/>
                  <a:pt x="8124511" y="384958"/>
                  <a:pt x="8066599" y="404261"/>
                </a:cubicBezTo>
                <a:cubicBezTo>
                  <a:pt x="8015740" y="442405"/>
                  <a:pt x="8008118" y="449234"/>
                  <a:pt x="7941471" y="490889"/>
                </a:cubicBezTo>
                <a:cubicBezTo>
                  <a:pt x="7919536" y="504599"/>
                  <a:pt x="7896803" y="517004"/>
                  <a:pt x="7874094" y="529390"/>
                </a:cubicBezTo>
                <a:cubicBezTo>
                  <a:pt x="7861498" y="536261"/>
                  <a:pt x="7847897" y="541258"/>
                  <a:pt x="7835593" y="548640"/>
                </a:cubicBezTo>
                <a:cubicBezTo>
                  <a:pt x="7815754" y="560543"/>
                  <a:pt x="7796104" y="572937"/>
                  <a:pt x="7777841" y="587141"/>
                </a:cubicBezTo>
                <a:cubicBezTo>
                  <a:pt x="7723765" y="629200"/>
                  <a:pt x="7775314" y="607234"/>
                  <a:pt x="7720090" y="625642"/>
                </a:cubicBezTo>
                <a:cubicBezTo>
                  <a:pt x="7704048" y="641684"/>
                  <a:pt x="7690113" y="660157"/>
                  <a:pt x="7671963" y="673769"/>
                </a:cubicBezTo>
                <a:cubicBezTo>
                  <a:pt x="7663847" y="679856"/>
                  <a:pt x="7651530" y="677766"/>
                  <a:pt x="7643088" y="683394"/>
                </a:cubicBezTo>
                <a:cubicBezTo>
                  <a:pt x="7570990" y="731460"/>
                  <a:pt x="7653994" y="699010"/>
                  <a:pt x="7585336" y="721895"/>
                </a:cubicBezTo>
                <a:cubicBezTo>
                  <a:pt x="7575711" y="728312"/>
                  <a:pt x="7566807" y="735973"/>
                  <a:pt x="7556460" y="741146"/>
                </a:cubicBezTo>
                <a:cubicBezTo>
                  <a:pt x="7547385" y="745683"/>
                  <a:pt x="7537427" y="748310"/>
                  <a:pt x="7527584" y="750771"/>
                </a:cubicBezTo>
                <a:cubicBezTo>
                  <a:pt x="7490051" y="760154"/>
                  <a:pt x="7450112" y="764588"/>
                  <a:pt x="7412081" y="770021"/>
                </a:cubicBezTo>
                <a:cubicBezTo>
                  <a:pt x="7399247" y="776438"/>
                  <a:pt x="7386902" y="783943"/>
                  <a:pt x="7373580" y="789272"/>
                </a:cubicBezTo>
                <a:cubicBezTo>
                  <a:pt x="7334531" y="804892"/>
                  <a:pt x="7315140" y="808694"/>
                  <a:pt x="7277328" y="818148"/>
                </a:cubicBezTo>
                <a:cubicBezTo>
                  <a:pt x="7267703" y="824565"/>
                  <a:pt x="7259130" y="832949"/>
                  <a:pt x="7248452" y="837398"/>
                </a:cubicBezTo>
                <a:cubicBezTo>
                  <a:pt x="7220355" y="849105"/>
                  <a:pt x="7161824" y="866274"/>
                  <a:pt x="7161824" y="866274"/>
                </a:cubicBezTo>
                <a:cubicBezTo>
                  <a:pt x="7152199" y="872691"/>
                  <a:pt x="7143296" y="880352"/>
                  <a:pt x="7132949" y="885525"/>
                </a:cubicBezTo>
                <a:cubicBezTo>
                  <a:pt x="7109933" y="897033"/>
                  <a:pt x="7080936" y="906070"/>
                  <a:pt x="7055946" y="914400"/>
                </a:cubicBezTo>
                <a:cubicBezTo>
                  <a:pt x="7039904" y="927234"/>
                  <a:pt x="7025436" y="942331"/>
                  <a:pt x="7007820" y="952901"/>
                </a:cubicBezTo>
                <a:cubicBezTo>
                  <a:pt x="6993004" y="961790"/>
                  <a:pt x="6973516" y="961785"/>
                  <a:pt x="6959694" y="972152"/>
                </a:cubicBezTo>
                <a:cubicBezTo>
                  <a:pt x="6875785" y="1035084"/>
                  <a:pt x="6976993" y="995262"/>
                  <a:pt x="6901942" y="1020278"/>
                </a:cubicBezTo>
                <a:cubicBezTo>
                  <a:pt x="6889108" y="1029903"/>
                  <a:pt x="6875621" y="1038714"/>
                  <a:pt x="6863441" y="1049154"/>
                </a:cubicBezTo>
                <a:cubicBezTo>
                  <a:pt x="6836472" y="1072271"/>
                  <a:pt x="6829840" y="1090018"/>
                  <a:pt x="6796064" y="1106906"/>
                </a:cubicBezTo>
                <a:cubicBezTo>
                  <a:pt x="6777915" y="1115981"/>
                  <a:pt x="6757153" y="1118620"/>
                  <a:pt x="6738313" y="1126156"/>
                </a:cubicBezTo>
                <a:cubicBezTo>
                  <a:pt x="6722271" y="1132573"/>
                  <a:pt x="6705874" y="1138166"/>
                  <a:pt x="6690186" y="1145407"/>
                </a:cubicBezTo>
                <a:cubicBezTo>
                  <a:pt x="6630435" y="1172984"/>
                  <a:pt x="6627618" y="1184711"/>
                  <a:pt x="6574683" y="1193533"/>
                </a:cubicBezTo>
                <a:cubicBezTo>
                  <a:pt x="6549168" y="1197785"/>
                  <a:pt x="6523348" y="1199950"/>
                  <a:pt x="6497681" y="1203158"/>
                </a:cubicBezTo>
                <a:cubicBezTo>
                  <a:pt x="6429985" y="1225723"/>
                  <a:pt x="6511126" y="1200917"/>
                  <a:pt x="6382178" y="1222409"/>
                </a:cubicBezTo>
                <a:cubicBezTo>
                  <a:pt x="6372170" y="1224077"/>
                  <a:pt x="6363058" y="1229247"/>
                  <a:pt x="6353302" y="1232034"/>
                </a:cubicBezTo>
                <a:cubicBezTo>
                  <a:pt x="6340582" y="1235668"/>
                  <a:pt x="6327715" y="1238789"/>
                  <a:pt x="6314801" y="1241659"/>
                </a:cubicBezTo>
                <a:cubicBezTo>
                  <a:pt x="6246737" y="1256785"/>
                  <a:pt x="6279670" y="1247515"/>
                  <a:pt x="6199298" y="1260910"/>
                </a:cubicBezTo>
                <a:cubicBezTo>
                  <a:pt x="6032932" y="1288637"/>
                  <a:pt x="6233852" y="1255369"/>
                  <a:pt x="6122296" y="1280160"/>
                </a:cubicBezTo>
                <a:cubicBezTo>
                  <a:pt x="6103245" y="1284394"/>
                  <a:pt x="6083745" y="1286295"/>
                  <a:pt x="6064544" y="1289786"/>
                </a:cubicBezTo>
                <a:cubicBezTo>
                  <a:pt x="6048448" y="1292713"/>
                  <a:pt x="6032555" y="1296722"/>
                  <a:pt x="6016418" y="1299411"/>
                </a:cubicBezTo>
                <a:cubicBezTo>
                  <a:pt x="5994040" y="1303141"/>
                  <a:pt x="5971419" y="1305306"/>
                  <a:pt x="5949041" y="1309036"/>
                </a:cubicBezTo>
                <a:cubicBezTo>
                  <a:pt x="5925212" y="1313007"/>
                  <a:pt x="5886650" y="1321362"/>
                  <a:pt x="5862414" y="1328287"/>
                </a:cubicBezTo>
                <a:cubicBezTo>
                  <a:pt x="5852658" y="1331074"/>
                  <a:pt x="5843326" y="1335242"/>
                  <a:pt x="5833538" y="1337912"/>
                </a:cubicBezTo>
                <a:cubicBezTo>
                  <a:pt x="5808013" y="1344873"/>
                  <a:pt x="5782203" y="1350745"/>
                  <a:pt x="5756536" y="1357162"/>
                </a:cubicBezTo>
                <a:cubicBezTo>
                  <a:pt x="5675801" y="1410986"/>
                  <a:pt x="5740055" y="1371145"/>
                  <a:pt x="5554405" y="1443790"/>
                </a:cubicBezTo>
                <a:cubicBezTo>
                  <a:pt x="5488213" y="1469691"/>
                  <a:pt x="5525944" y="1459107"/>
                  <a:pt x="5458153" y="1472666"/>
                </a:cubicBezTo>
                <a:cubicBezTo>
                  <a:pt x="5385653" y="1520997"/>
                  <a:pt x="5477798" y="1464246"/>
                  <a:pt x="5390776" y="1501541"/>
                </a:cubicBezTo>
                <a:cubicBezTo>
                  <a:pt x="5380143" y="1506098"/>
                  <a:pt x="5371525" y="1514375"/>
                  <a:pt x="5361900" y="1520792"/>
                </a:cubicBezTo>
                <a:cubicBezTo>
                  <a:pt x="5355483" y="1530417"/>
                  <a:pt x="5351683" y="1542441"/>
                  <a:pt x="5342650" y="1549668"/>
                </a:cubicBezTo>
                <a:cubicBezTo>
                  <a:pt x="5334727" y="1556006"/>
                  <a:pt x="5322849" y="1554756"/>
                  <a:pt x="5313774" y="1559293"/>
                </a:cubicBezTo>
                <a:cubicBezTo>
                  <a:pt x="5303427" y="1564466"/>
                  <a:pt x="5293681" y="1571015"/>
                  <a:pt x="5284898" y="1578543"/>
                </a:cubicBezTo>
                <a:cubicBezTo>
                  <a:pt x="5271118" y="1590355"/>
                  <a:pt x="5260917" y="1606155"/>
                  <a:pt x="5246397" y="1617045"/>
                </a:cubicBezTo>
                <a:cubicBezTo>
                  <a:pt x="5234918" y="1625654"/>
                  <a:pt x="5220200" y="1628913"/>
                  <a:pt x="5207896" y="1636295"/>
                </a:cubicBezTo>
                <a:cubicBezTo>
                  <a:pt x="5188057" y="1648198"/>
                  <a:pt x="5169098" y="1661528"/>
                  <a:pt x="5150144" y="1674796"/>
                </a:cubicBezTo>
                <a:cubicBezTo>
                  <a:pt x="5137002" y="1683996"/>
                  <a:pt x="5124785" y="1694472"/>
                  <a:pt x="5111643" y="1703672"/>
                </a:cubicBezTo>
                <a:cubicBezTo>
                  <a:pt x="5092689" y="1716940"/>
                  <a:pt x="5071958" y="1727720"/>
                  <a:pt x="5053892" y="1742173"/>
                </a:cubicBezTo>
                <a:cubicBezTo>
                  <a:pt x="5039720" y="1753511"/>
                  <a:pt x="5030160" y="1770125"/>
                  <a:pt x="5015391" y="1780674"/>
                </a:cubicBezTo>
                <a:cubicBezTo>
                  <a:pt x="4984944" y="1802422"/>
                  <a:pt x="4951389" y="1819455"/>
                  <a:pt x="4919138" y="1838426"/>
                </a:cubicBezTo>
                <a:cubicBezTo>
                  <a:pt x="4896842" y="1851541"/>
                  <a:pt x="4870052" y="1858636"/>
                  <a:pt x="4851761" y="1876927"/>
                </a:cubicBezTo>
                <a:cubicBezTo>
                  <a:pt x="4842136" y="1886552"/>
                  <a:pt x="4834784" y="1899191"/>
                  <a:pt x="4822885" y="1905802"/>
                </a:cubicBezTo>
                <a:cubicBezTo>
                  <a:pt x="4805147" y="1915657"/>
                  <a:pt x="4783677" y="1916812"/>
                  <a:pt x="4765134" y="1925053"/>
                </a:cubicBezTo>
                <a:cubicBezTo>
                  <a:pt x="4745814" y="1933640"/>
                  <a:pt x="4697962" y="1976251"/>
                  <a:pt x="4688132" y="1982805"/>
                </a:cubicBezTo>
                <a:cubicBezTo>
                  <a:pt x="4653976" y="2005576"/>
                  <a:pt x="4642062" y="2003569"/>
                  <a:pt x="4601504" y="2011680"/>
                </a:cubicBezTo>
                <a:cubicBezTo>
                  <a:pt x="4542989" y="2050692"/>
                  <a:pt x="4605160" y="2013919"/>
                  <a:pt x="4534128" y="2040556"/>
                </a:cubicBezTo>
                <a:cubicBezTo>
                  <a:pt x="4444596" y="2074130"/>
                  <a:pt x="4555445" y="2049837"/>
                  <a:pt x="4437875" y="2069432"/>
                </a:cubicBezTo>
                <a:cubicBezTo>
                  <a:pt x="4428250" y="2075849"/>
                  <a:pt x="4419346" y="2083509"/>
                  <a:pt x="4408999" y="2088682"/>
                </a:cubicBezTo>
                <a:cubicBezTo>
                  <a:pt x="4396132" y="2095115"/>
                  <a:pt x="4352730" y="2105465"/>
                  <a:pt x="4341622" y="2107933"/>
                </a:cubicBezTo>
                <a:cubicBezTo>
                  <a:pt x="4231646" y="2132372"/>
                  <a:pt x="4348891" y="2103710"/>
                  <a:pt x="4254995" y="2127183"/>
                </a:cubicBezTo>
                <a:cubicBezTo>
                  <a:pt x="4229328" y="2140017"/>
                  <a:pt x="4204370" y="2154381"/>
                  <a:pt x="4177993" y="2165685"/>
                </a:cubicBezTo>
                <a:cubicBezTo>
                  <a:pt x="4117528" y="2191599"/>
                  <a:pt x="4071599" y="2191525"/>
                  <a:pt x="4004738" y="2213811"/>
                </a:cubicBezTo>
                <a:cubicBezTo>
                  <a:pt x="3995113" y="2217019"/>
                  <a:pt x="3985188" y="2219439"/>
                  <a:pt x="3975862" y="2223436"/>
                </a:cubicBezTo>
                <a:cubicBezTo>
                  <a:pt x="3962674" y="2229088"/>
                  <a:pt x="3950973" y="2238150"/>
                  <a:pt x="3937361" y="2242687"/>
                </a:cubicBezTo>
                <a:cubicBezTo>
                  <a:pt x="3921841" y="2247860"/>
                  <a:pt x="3905277" y="2249104"/>
                  <a:pt x="3889235" y="2252312"/>
                </a:cubicBezTo>
                <a:cubicBezTo>
                  <a:pt x="3761545" y="2316155"/>
                  <a:pt x="3920996" y="2238700"/>
                  <a:pt x="3821858" y="2281188"/>
                </a:cubicBezTo>
                <a:cubicBezTo>
                  <a:pt x="3808670" y="2286840"/>
                  <a:pt x="3796602" y="2294919"/>
                  <a:pt x="3783357" y="2300438"/>
                </a:cubicBezTo>
                <a:cubicBezTo>
                  <a:pt x="3758053" y="2310981"/>
                  <a:pt x="3731659" y="2318770"/>
                  <a:pt x="3706355" y="2329314"/>
                </a:cubicBezTo>
                <a:cubicBezTo>
                  <a:pt x="3693110" y="2334833"/>
                  <a:pt x="3681042" y="2342913"/>
                  <a:pt x="3667854" y="2348565"/>
                </a:cubicBezTo>
                <a:cubicBezTo>
                  <a:pt x="3637698" y="2361489"/>
                  <a:pt x="3615834" y="2362047"/>
                  <a:pt x="3581226" y="2367815"/>
                </a:cubicBezTo>
                <a:cubicBezTo>
                  <a:pt x="3568392" y="2374232"/>
                  <a:pt x="3555183" y="2379947"/>
                  <a:pt x="3542725" y="2387066"/>
                </a:cubicBezTo>
                <a:cubicBezTo>
                  <a:pt x="3532681" y="2392805"/>
                  <a:pt x="3524197" y="2401143"/>
                  <a:pt x="3513850" y="2406316"/>
                </a:cubicBezTo>
                <a:cubicBezTo>
                  <a:pt x="3498396" y="2414043"/>
                  <a:pt x="3481961" y="2419662"/>
                  <a:pt x="3465723" y="2425567"/>
                </a:cubicBezTo>
                <a:cubicBezTo>
                  <a:pt x="3406022" y="2447276"/>
                  <a:pt x="3416929" y="2443026"/>
                  <a:pt x="3359845" y="2454442"/>
                </a:cubicBezTo>
                <a:cubicBezTo>
                  <a:pt x="3347011" y="2464067"/>
                  <a:pt x="3335367" y="2475527"/>
                  <a:pt x="3321344" y="2483318"/>
                </a:cubicBezTo>
                <a:cubicBezTo>
                  <a:pt x="3306241" y="2491709"/>
                  <a:pt x="3288672" y="2494842"/>
                  <a:pt x="3273218" y="2502569"/>
                </a:cubicBezTo>
                <a:cubicBezTo>
                  <a:pt x="3250082" y="2514137"/>
                  <a:pt x="3228550" y="2528684"/>
                  <a:pt x="3205841" y="2541070"/>
                </a:cubicBezTo>
                <a:cubicBezTo>
                  <a:pt x="3193245" y="2547941"/>
                  <a:pt x="3179507" y="2552715"/>
                  <a:pt x="3167340" y="2560320"/>
                </a:cubicBezTo>
                <a:cubicBezTo>
                  <a:pt x="3119820" y="2590020"/>
                  <a:pt x="3127270" y="2595938"/>
                  <a:pt x="3080713" y="2637322"/>
                </a:cubicBezTo>
                <a:cubicBezTo>
                  <a:pt x="3062805" y="2653240"/>
                  <a:pt x="3034036" y="2671649"/>
                  <a:pt x="3013336" y="2685449"/>
                </a:cubicBezTo>
                <a:cubicBezTo>
                  <a:pt x="3006919" y="2695074"/>
                  <a:pt x="3002265" y="2706145"/>
                  <a:pt x="2994085" y="2714325"/>
                </a:cubicBezTo>
                <a:cubicBezTo>
                  <a:pt x="2972507" y="2735903"/>
                  <a:pt x="2944528" y="2750253"/>
                  <a:pt x="2917083" y="2762451"/>
                </a:cubicBezTo>
                <a:cubicBezTo>
                  <a:pt x="2822429" y="2804519"/>
                  <a:pt x="2917865" y="2758289"/>
                  <a:pt x="2811205" y="2800952"/>
                </a:cubicBezTo>
                <a:cubicBezTo>
                  <a:pt x="2795163" y="2807369"/>
                  <a:pt x="2779470" y="2814738"/>
                  <a:pt x="2763079" y="2820202"/>
                </a:cubicBezTo>
                <a:cubicBezTo>
                  <a:pt x="2750529" y="2824385"/>
                  <a:pt x="2737128" y="2825645"/>
                  <a:pt x="2724578" y="2829828"/>
                </a:cubicBezTo>
                <a:cubicBezTo>
                  <a:pt x="2600291" y="2871257"/>
                  <a:pt x="2754926" y="2823696"/>
                  <a:pt x="2628325" y="2877954"/>
                </a:cubicBezTo>
                <a:cubicBezTo>
                  <a:pt x="2600348" y="2889944"/>
                  <a:pt x="2570574" y="2897205"/>
                  <a:pt x="2541698" y="2906830"/>
                </a:cubicBezTo>
                <a:cubicBezTo>
                  <a:pt x="2532073" y="2910038"/>
                  <a:pt x="2521897" y="2911918"/>
                  <a:pt x="2512822" y="2916455"/>
                </a:cubicBezTo>
                <a:cubicBezTo>
                  <a:pt x="2487155" y="2929289"/>
                  <a:pt x="2463660" y="2947996"/>
                  <a:pt x="2435820" y="2954956"/>
                </a:cubicBezTo>
                <a:cubicBezTo>
                  <a:pt x="2410153" y="2961373"/>
                  <a:pt x="2383734" y="2965309"/>
                  <a:pt x="2358818" y="2974207"/>
                </a:cubicBezTo>
                <a:cubicBezTo>
                  <a:pt x="2338549" y="2981446"/>
                  <a:pt x="2320734" y="2994341"/>
                  <a:pt x="2301066" y="3003082"/>
                </a:cubicBezTo>
                <a:cubicBezTo>
                  <a:pt x="2291795" y="3007203"/>
                  <a:pt x="2281691" y="3009146"/>
                  <a:pt x="2272191" y="3012708"/>
                </a:cubicBezTo>
                <a:cubicBezTo>
                  <a:pt x="2256013" y="3018775"/>
                  <a:pt x="2240242" y="3025891"/>
                  <a:pt x="2224064" y="3031958"/>
                </a:cubicBezTo>
                <a:cubicBezTo>
                  <a:pt x="2184799" y="3046682"/>
                  <a:pt x="2199707" y="3036251"/>
                  <a:pt x="2156688" y="3060834"/>
                </a:cubicBezTo>
                <a:cubicBezTo>
                  <a:pt x="2146644" y="3066574"/>
                  <a:pt x="2138684" y="3076132"/>
                  <a:pt x="2127812" y="3080085"/>
                </a:cubicBezTo>
                <a:cubicBezTo>
                  <a:pt x="2102948" y="3089127"/>
                  <a:pt x="2050810" y="3099335"/>
                  <a:pt x="2050810" y="3099335"/>
                </a:cubicBezTo>
                <a:cubicBezTo>
                  <a:pt x="2041185" y="3105752"/>
                  <a:pt x="2032090" y="3113046"/>
                  <a:pt x="2021934" y="3118586"/>
                </a:cubicBezTo>
                <a:cubicBezTo>
                  <a:pt x="1996741" y="3132328"/>
                  <a:pt x="1970599" y="3144253"/>
                  <a:pt x="1944932" y="3157087"/>
                </a:cubicBezTo>
                <a:cubicBezTo>
                  <a:pt x="1932098" y="3163504"/>
                  <a:pt x="1918735" y="3168955"/>
                  <a:pt x="1906431" y="3176337"/>
                </a:cubicBezTo>
                <a:cubicBezTo>
                  <a:pt x="1890389" y="3185962"/>
                  <a:pt x="1873271" y="3193988"/>
                  <a:pt x="1858304" y="3205213"/>
                </a:cubicBezTo>
                <a:cubicBezTo>
                  <a:pt x="1779560" y="3264271"/>
                  <a:pt x="1885722" y="3203720"/>
                  <a:pt x="1790928" y="3262965"/>
                </a:cubicBezTo>
                <a:cubicBezTo>
                  <a:pt x="1725853" y="3303636"/>
                  <a:pt x="1777559" y="3257812"/>
                  <a:pt x="1704300" y="3311091"/>
                </a:cubicBezTo>
                <a:cubicBezTo>
                  <a:pt x="1684034" y="3325830"/>
                  <a:pt x="1666329" y="3343833"/>
                  <a:pt x="1646549" y="3359217"/>
                </a:cubicBezTo>
                <a:cubicBezTo>
                  <a:pt x="1637418" y="3366319"/>
                  <a:pt x="1625853" y="3370288"/>
                  <a:pt x="1617673" y="3378468"/>
                </a:cubicBezTo>
                <a:cubicBezTo>
                  <a:pt x="1606329" y="3389812"/>
                  <a:pt x="1600141" y="3405625"/>
                  <a:pt x="1588797" y="3416969"/>
                </a:cubicBezTo>
                <a:cubicBezTo>
                  <a:pt x="1577453" y="3428313"/>
                  <a:pt x="1562369" y="3435281"/>
                  <a:pt x="1550296" y="3445845"/>
                </a:cubicBezTo>
                <a:cubicBezTo>
                  <a:pt x="1536637" y="3457797"/>
                  <a:pt x="1527186" y="3474727"/>
                  <a:pt x="1511795" y="3484346"/>
                </a:cubicBezTo>
                <a:cubicBezTo>
                  <a:pt x="1500577" y="3491357"/>
                  <a:pt x="1486128" y="3490763"/>
                  <a:pt x="1473294" y="3493971"/>
                </a:cubicBezTo>
                <a:cubicBezTo>
                  <a:pt x="1454028" y="3513237"/>
                  <a:pt x="1430614" y="3539374"/>
                  <a:pt x="1405917" y="3551722"/>
                </a:cubicBezTo>
                <a:cubicBezTo>
                  <a:pt x="1382480" y="3563441"/>
                  <a:pt x="1337300" y="3573689"/>
                  <a:pt x="1309664" y="3580598"/>
                </a:cubicBezTo>
                <a:cubicBezTo>
                  <a:pt x="1303247" y="3590223"/>
                  <a:pt x="1299447" y="3602247"/>
                  <a:pt x="1290414" y="3609474"/>
                </a:cubicBezTo>
                <a:cubicBezTo>
                  <a:pt x="1280253" y="3617603"/>
                  <a:pt x="1216284" y="3627863"/>
                  <a:pt x="1213412" y="3628725"/>
                </a:cubicBezTo>
                <a:cubicBezTo>
                  <a:pt x="1196863" y="3633690"/>
                  <a:pt x="1181676" y="3642511"/>
                  <a:pt x="1165285" y="3647975"/>
                </a:cubicBezTo>
                <a:cubicBezTo>
                  <a:pt x="1152735" y="3652158"/>
                  <a:pt x="1139618" y="3654392"/>
                  <a:pt x="1126784" y="3657600"/>
                </a:cubicBezTo>
                <a:cubicBezTo>
                  <a:pt x="1117159" y="3664017"/>
                  <a:pt x="1108965" y="3673449"/>
                  <a:pt x="1097909" y="3676851"/>
                </a:cubicBezTo>
                <a:cubicBezTo>
                  <a:pt x="1066636" y="3686473"/>
                  <a:pt x="1001656" y="3696101"/>
                  <a:pt x="1001656" y="3696101"/>
                </a:cubicBezTo>
                <a:cubicBezTo>
                  <a:pt x="943920" y="3753837"/>
                  <a:pt x="1005718" y="3701944"/>
                  <a:pt x="895778" y="3744228"/>
                </a:cubicBezTo>
                <a:cubicBezTo>
                  <a:pt x="878317" y="3750944"/>
                  <a:pt x="864921" y="3765908"/>
                  <a:pt x="847652" y="3773103"/>
                </a:cubicBezTo>
                <a:cubicBezTo>
                  <a:pt x="826091" y="3782087"/>
                  <a:pt x="802810" y="3786208"/>
                  <a:pt x="780275" y="3792354"/>
                </a:cubicBezTo>
                <a:cubicBezTo>
                  <a:pt x="671616" y="3821988"/>
                  <a:pt x="821881" y="3779546"/>
                  <a:pt x="693648" y="3811605"/>
                </a:cubicBezTo>
                <a:cubicBezTo>
                  <a:pt x="683805" y="3814066"/>
                  <a:pt x="674528" y="3818443"/>
                  <a:pt x="664772" y="3821230"/>
                </a:cubicBezTo>
                <a:cubicBezTo>
                  <a:pt x="652052" y="3824864"/>
                  <a:pt x="639105" y="3827647"/>
                  <a:pt x="626271" y="3830855"/>
                </a:cubicBezTo>
                <a:cubicBezTo>
                  <a:pt x="610229" y="3840480"/>
                  <a:pt x="594009" y="3849816"/>
                  <a:pt x="578144" y="3859731"/>
                </a:cubicBezTo>
                <a:cubicBezTo>
                  <a:pt x="568335" y="3865862"/>
                  <a:pt x="560243" y="3875323"/>
                  <a:pt x="549269" y="3878981"/>
                </a:cubicBezTo>
                <a:cubicBezTo>
                  <a:pt x="530754" y="3885153"/>
                  <a:pt x="510768" y="3885398"/>
                  <a:pt x="491517" y="3888607"/>
                </a:cubicBezTo>
                <a:cubicBezTo>
                  <a:pt x="481892" y="3895024"/>
                  <a:pt x="471528" y="3900451"/>
                  <a:pt x="462641" y="3907857"/>
                </a:cubicBezTo>
                <a:cubicBezTo>
                  <a:pt x="452184" y="3916571"/>
                  <a:pt x="445584" y="3929979"/>
                  <a:pt x="433765" y="3936733"/>
                </a:cubicBezTo>
                <a:cubicBezTo>
                  <a:pt x="422279" y="3943296"/>
                  <a:pt x="408098" y="3943150"/>
                  <a:pt x="395264" y="3946358"/>
                </a:cubicBezTo>
                <a:cubicBezTo>
                  <a:pt x="345103" y="3976455"/>
                  <a:pt x="344637" y="3973813"/>
                  <a:pt x="299012" y="4013735"/>
                </a:cubicBezTo>
                <a:cubicBezTo>
                  <a:pt x="288768" y="4022699"/>
                  <a:pt x="278850" y="4032154"/>
                  <a:pt x="270136" y="4042611"/>
                </a:cubicBezTo>
                <a:cubicBezTo>
                  <a:pt x="262730" y="4051498"/>
                  <a:pt x="259065" y="4063307"/>
                  <a:pt x="250885" y="4071487"/>
                </a:cubicBezTo>
                <a:cubicBezTo>
                  <a:pt x="242705" y="4079667"/>
                  <a:pt x="231635" y="4084320"/>
                  <a:pt x="222010" y="4090737"/>
                </a:cubicBezTo>
                <a:cubicBezTo>
                  <a:pt x="215593" y="4109988"/>
                  <a:pt x="218993" y="4136314"/>
                  <a:pt x="202759" y="4148489"/>
                </a:cubicBezTo>
                <a:lnTo>
                  <a:pt x="125757" y="4206240"/>
                </a:lnTo>
                <a:cubicBezTo>
                  <a:pt x="112923" y="4215865"/>
                  <a:pt x="100604" y="4226217"/>
                  <a:pt x="87256" y="4235116"/>
                </a:cubicBezTo>
                <a:lnTo>
                  <a:pt x="29504" y="4273617"/>
                </a:lnTo>
                <a:cubicBezTo>
                  <a:pt x="12558" y="4315983"/>
                  <a:pt x="8918" y="4318796"/>
                  <a:pt x="629" y="4360245"/>
                </a:cubicBezTo>
                <a:cubicBezTo>
                  <a:pt x="0" y="4363391"/>
                  <a:pt x="629" y="4366662"/>
                  <a:pt x="629" y="4369870"/>
                </a:cubicBezTo>
                <a:lnTo>
                  <a:pt x="629" y="4369870"/>
                </a:lnTo>
                <a:lnTo>
                  <a:pt x="629" y="439874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2" descr="C:\Users\home\Desktop\sun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0" y="2420938"/>
            <a:ext cx="9144000" cy="4437062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7740352 w 8956504"/>
              <a:gd name="connsiteY0" fmla="*/ 914400 h 1227809"/>
              <a:gd name="connsiteX1" fmla="*/ 0 w 8956504"/>
              <a:gd name="connsiteY1" fmla="*/ 1227809 h 1227809"/>
              <a:gd name="connsiteX2" fmla="*/ 8956504 w 8956504"/>
              <a:gd name="connsiteY2" fmla="*/ 0 h 1227809"/>
              <a:gd name="connsiteX3" fmla="*/ 8727904 w 8956504"/>
              <a:gd name="connsiteY3" fmla="*/ 914400 h 1227809"/>
              <a:gd name="connsiteX4" fmla="*/ 7740352 w 8956504"/>
              <a:gd name="connsiteY4" fmla="*/ 914400 h 1227809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8727904 w 9144000"/>
              <a:gd name="connsiteY3" fmla="*/ 1181211 h 1494620"/>
              <a:gd name="connsiteX4" fmla="*/ 7740352 w 9144000"/>
              <a:gd name="connsiteY4" fmla="*/ 1181211 h 1494620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740352 w 9144000"/>
              <a:gd name="connsiteY4" fmla="*/ 1181211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94620">
                <a:moveTo>
                  <a:pt x="7812360" y="1494620"/>
                </a:moveTo>
                <a:lnTo>
                  <a:pt x="0" y="1494620"/>
                </a:lnTo>
                <a:lnTo>
                  <a:pt x="9144000" y="0"/>
                </a:lnTo>
                <a:lnTo>
                  <a:pt x="9144000" y="1494620"/>
                </a:lnTo>
                <a:lnTo>
                  <a:pt x="7812360" y="1494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08850" y="5445125"/>
            <a:ext cx="74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5105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104" name="Прямоугольник 13"/>
          <p:cNvSpPr>
            <a:spLocks noChangeArrowheads="1"/>
          </p:cNvSpPr>
          <p:nvPr/>
        </p:nvSpPr>
        <p:spPr bwMode="auto">
          <a:xfrm>
            <a:off x="3492500" y="549275"/>
            <a:ext cx="18261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8-2</a:t>
            </a:r>
            <a:endParaRPr lang="ru-RU" sz="9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" b="2802"/>
          <a:stretch>
            <a:fillRect/>
          </a:stretch>
        </p:blipFill>
        <p:spPr bwMode="auto">
          <a:xfrm>
            <a:off x="6875463" y="476250"/>
            <a:ext cx="2520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4863" y="6219825"/>
            <a:ext cx="719137" cy="638175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636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0.04213 L -0.76771 0.535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0" y="2459038"/>
            <a:ext cx="9058275" cy="4398962"/>
          </a:xfrm>
          <a:custGeom>
            <a:avLst/>
            <a:gdLst>
              <a:gd name="connsiteX0" fmla="*/ 9058001 w 9058001"/>
              <a:gd name="connsiteY0" fmla="*/ 0 h 4398746"/>
              <a:gd name="connsiteX1" fmla="*/ 9058001 w 9058001"/>
              <a:gd name="connsiteY1" fmla="*/ 0 h 4398746"/>
              <a:gd name="connsiteX2" fmla="*/ 8855871 w 9058001"/>
              <a:gd name="connsiteY2" fmla="*/ 9626 h 4398746"/>
              <a:gd name="connsiteX3" fmla="*/ 8826995 w 9058001"/>
              <a:gd name="connsiteY3" fmla="*/ 19251 h 4398746"/>
              <a:gd name="connsiteX4" fmla="*/ 8769243 w 9058001"/>
              <a:gd name="connsiteY4" fmla="*/ 28876 h 4398746"/>
              <a:gd name="connsiteX5" fmla="*/ 8701866 w 9058001"/>
              <a:gd name="connsiteY5" fmla="*/ 57752 h 4398746"/>
              <a:gd name="connsiteX6" fmla="*/ 8624864 w 9058001"/>
              <a:gd name="connsiteY6" fmla="*/ 96253 h 4398746"/>
              <a:gd name="connsiteX7" fmla="*/ 8567113 w 9058001"/>
              <a:gd name="connsiteY7" fmla="*/ 125129 h 4398746"/>
              <a:gd name="connsiteX8" fmla="*/ 8499736 w 9058001"/>
              <a:gd name="connsiteY8" fmla="*/ 163630 h 4398746"/>
              <a:gd name="connsiteX9" fmla="*/ 8413109 w 9058001"/>
              <a:gd name="connsiteY9" fmla="*/ 202131 h 4398746"/>
              <a:gd name="connsiteX10" fmla="*/ 8355357 w 9058001"/>
              <a:gd name="connsiteY10" fmla="*/ 240632 h 4398746"/>
              <a:gd name="connsiteX11" fmla="*/ 8268730 w 9058001"/>
              <a:gd name="connsiteY11" fmla="*/ 279133 h 4398746"/>
              <a:gd name="connsiteX12" fmla="*/ 8210978 w 9058001"/>
              <a:gd name="connsiteY12" fmla="*/ 327259 h 4398746"/>
              <a:gd name="connsiteX13" fmla="*/ 8172477 w 9058001"/>
              <a:gd name="connsiteY13" fmla="*/ 336885 h 4398746"/>
              <a:gd name="connsiteX14" fmla="*/ 8124351 w 9058001"/>
              <a:gd name="connsiteY14" fmla="*/ 365760 h 4398746"/>
              <a:gd name="connsiteX15" fmla="*/ 8066599 w 9058001"/>
              <a:gd name="connsiteY15" fmla="*/ 404261 h 4398746"/>
              <a:gd name="connsiteX16" fmla="*/ 7941471 w 9058001"/>
              <a:gd name="connsiteY16" fmla="*/ 490889 h 4398746"/>
              <a:gd name="connsiteX17" fmla="*/ 7874094 w 9058001"/>
              <a:gd name="connsiteY17" fmla="*/ 529390 h 4398746"/>
              <a:gd name="connsiteX18" fmla="*/ 7835593 w 9058001"/>
              <a:gd name="connsiteY18" fmla="*/ 548640 h 4398746"/>
              <a:gd name="connsiteX19" fmla="*/ 7777841 w 9058001"/>
              <a:gd name="connsiteY19" fmla="*/ 587141 h 4398746"/>
              <a:gd name="connsiteX20" fmla="*/ 7720090 w 9058001"/>
              <a:gd name="connsiteY20" fmla="*/ 625642 h 4398746"/>
              <a:gd name="connsiteX21" fmla="*/ 7671963 w 9058001"/>
              <a:gd name="connsiteY21" fmla="*/ 673769 h 4398746"/>
              <a:gd name="connsiteX22" fmla="*/ 7643088 w 9058001"/>
              <a:gd name="connsiteY22" fmla="*/ 683394 h 4398746"/>
              <a:gd name="connsiteX23" fmla="*/ 7585336 w 9058001"/>
              <a:gd name="connsiteY23" fmla="*/ 721895 h 4398746"/>
              <a:gd name="connsiteX24" fmla="*/ 7556460 w 9058001"/>
              <a:gd name="connsiteY24" fmla="*/ 741146 h 4398746"/>
              <a:gd name="connsiteX25" fmla="*/ 7527584 w 9058001"/>
              <a:gd name="connsiteY25" fmla="*/ 750771 h 4398746"/>
              <a:gd name="connsiteX26" fmla="*/ 7412081 w 9058001"/>
              <a:gd name="connsiteY26" fmla="*/ 770021 h 4398746"/>
              <a:gd name="connsiteX27" fmla="*/ 7373580 w 9058001"/>
              <a:gd name="connsiteY27" fmla="*/ 789272 h 4398746"/>
              <a:gd name="connsiteX28" fmla="*/ 7277328 w 9058001"/>
              <a:gd name="connsiteY28" fmla="*/ 818148 h 4398746"/>
              <a:gd name="connsiteX29" fmla="*/ 7248452 w 9058001"/>
              <a:gd name="connsiteY29" fmla="*/ 837398 h 4398746"/>
              <a:gd name="connsiteX30" fmla="*/ 7161824 w 9058001"/>
              <a:gd name="connsiteY30" fmla="*/ 866274 h 4398746"/>
              <a:gd name="connsiteX31" fmla="*/ 7132949 w 9058001"/>
              <a:gd name="connsiteY31" fmla="*/ 885525 h 4398746"/>
              <a:gd name="connsiteX32" fmla="*/ 7055946 w 9058001"/>
              <a:gd name="connsiteY32" fmla="*/ 914400 h 4398746"/>
              <a:gd name="connsiteX33" fmla="*/ 7007820 w 9058001"/>
              <a:gd name="connsiteY33" fmla="*/ 952901 h 4398746"/>
              <a:gd name="connsiteX34" fmla="*/ 6959694 w 9058001"/>
              <a:gd name="connsiteY34" fmla="*/ 972152 h 4398746"/>
              <a:gd name="connsiteX35" fmla="*/ 6901942 w 9058001"/>
              <a:gd name="connsiteY35" fmla="*/ 1020278 h 4398746"/>
              <a:gd name="connsiteX36" fmla="*/ 6863441 w 9058001"/>
              <a:gd name="connsiteY36" fmla="*/ 1049154 h 4398746"/>
              <a:gd name="connsiteX37" fmla="*/ 6796064 w 9058001"/>
              <a:gd name="connsiteY37" fmla="*/ 1106906 h 4398746"/>
              <a:gd name="connsiteX38" fmla="*/ 6738313 w 9058001"/>
              <a:gd name="connsiteY38" fmla="*/ 1126156 h 4398746"/>
              <a:gd name="connsiteX39" fmla="*/ 6690186 w 9058001"/>
              <a:gd name="connsiteY39" fmla="*/ 1145407 h 4398746"/>
              <a:gd name="connsiteX40" fmla="*/ 6574683 w 9058001"/>
              <a:gd name="connsiteY40" fmla="*/ 1193533 h 4398746"/>
              <a:gd name="connsiteX41" fmla="*/ 6497681 w 9058001"/>
              <a:gd name="connsiteY41" fmla="*/ 1203158 h 4398746"/>
              <a:gd name="connsiteX42" fmla="*/ 6382178 w 9058001"/>
              <a:gd name="connsiteY42" fmla="*/ 1222409 h 4398746"/>
              <a:gd name="connsiteX43" fmla="*/ 6353302 w 9058001"/>
              <a:gd name="connsiteY43" fmla="*/ 1232034 h 4398746"/>
              <a:gd name="connsiteX44" fmla="*/ 6314801 w 9058001"/>
              <a:gd name="connsiteY44" fmla="*/ 1241659 h 4398746"/>
              <a:gd name="connsiteX45" fmla="*/ 6199298 w 9058001"/>
              <a:gd name="connsiteY45" fmla="*/ 1260910 h 4398746"/>
              <a:gd name="connsiteX46" fmla="*/ 6122296 w 9058001"/>
              <a:gd name="connsiteY46" fmla="*/ 1280160 h 4398746"/>
              <a:gd name="connsiteX47" fmla="*/ 6064544 w 9058001"/>
              <a:gd name="connsiteY47" fmla="*/ 1289786 h 4398746"/>
              <a:gd name="connsiteX48" fmla="*/ 6016418 w 9058001"/>
              <a:gd name="connsiteY48" fmla="*/ 1299411 h 4398746"/>
              <a:gd name="connsiteX49" fmla="*/ 5949041 w 9058001"/>
              <a:gd name="connsiteY49" fmla="*/ 1309036 h 4398746"/>
              <a:gd name="connsiteX50" fmla="*/ 5862414 w 9058001"/>
              <a:gd name="connsiteY50" fmla="*/ 1328287 h 4398746"/>
              <a:gd name="connsiteX51" fmla="*/ 5833538 w 9058001"/>
              <a:gd name="connsiteY51" fmla="*/ 1337912 h 4398746"/>
              <a:gd name="connsiteX52" fmla="*/ 5756536 w 9058001"/>
              <a:gd name="connsiteY52" fmla="*/ 1357162 h 4398746"/>
              <a:gd name="connsiteX53" fmla="*/ 5554405 w 9058001"/>
              <a:gd name="connsiteY53" fmla="*/ 1443790 h 4398746"/>
              <a:gd name="connsiteX54" fmla="*/ 5458153 w 9058001"/>
              <a:gd name="connsiteY54" fmla="*/ 1472666 h 4398746"/>
              <a:gd name="connsiteX55" fmla="*/ 5390776 w 9058001"/>
              <a:gd name="connsiteY55" fmla="*/ 1501541 h 4398746"/>
              <a:gd name="connsiteX56" fmla="*/ 5361900 w 9058001"/>
              <a:gd name="connsiteY56" fmla="*/ 1520792 h 4398746"/>
              <a:gd name="connsiteX57" fmla="*/ 5342650 w 9058001"/>
              <a:gd name="connsiteY57" fmla="*/ 1549668 h 4398746"/>
              <a:gd name="connsiteX58" fmla="*/ 5313774 w 9058001"/>
              <a:gd name="connsiteY58" fmla="*/ 1559293 h 4398746"/>
              <a:gd name="connsiteX59" fmla="*/ 5284898 w 9058001"/>
              <a:gd name="connsiteY59" fmla="*/ 1578543 h 4398746"/>
              <a:gd name="connsiteX60" fmla="*/ 5246397 w 9058001"/>
              <a:gd name="connsiteY60" fmla="*/ 1617045 h 4398746"/>
              <a:gd name="connsiteX61" fmla="*/ 5207896 w 9058001"/>
              <a:gd name="connsiteY61" fmla="*/ 1636295 h 4398746"/>
              <a:gd name="connsiteX62" fmla="*/ 5150144 w 9058001"/>
              <a:gd name="connsiteY62" fmla="*/ 1674796 h 4398746"/>
              <a:gd name="connsiteX63" fmla="*/ 5111643 w 9058001"/>
              <a:gd name="connsiteY63" fmla="*/ 1703672 h 4398746"/>
              <a:gd name="connsiteX64" fmla="*/ 5053892 w 9058001"/>
              <a:gd name="connsiteY64" fmla="*/ 1742173 h 4398746"/>
              <a:gd name="connsiteX65" fmla="*/ 5015391 w 9058001"/>
              <a:gd name="connsiteY65" fmla="*/ 1780674 h 4398746"/>
              <a:gd name="connsiteX66" fmla="*/ 4919138 w 9058001"/>
              <a:gd name="connsiteY66" fmla="*/ 1838426 h 4398746"/>
              <a:gd name="connsiteX67" fmla="*/ 4851761 w 9058001"/>
              <a:gd name="connsiteY67" fmla="*/ 1876927 h 4398746"/>
              <a:gd name="connsiteX68" fmla="*/ 4822885 w 9058001"/>
              <a:gd name="connsiteY68" fmla="*/ 1905802 h 4398746"/>
              <a:gd name="connsiteX69" fmla="*/ 4765134 w 9058001"/>
              <a:gd name="connsiteY69" fmla="*/ 1925053 h 4398746"/>
              <a:gd name="connsiteX70" fmla="*/ 4688132 w 9058001"/>
              <a:gd name="connsiteY70" fmla="*/ 1982805 h 4398746"/>
              <a:gd name="connsiteX71" fmla="*/ 4601504 w 9058001"/>
              <a:gd name="connsiteY71" fmla="*/ 2011680 h 4398746"/>
              <a:gd name="connsiteX72" fmla="*/ 4534128 w 9058001"/>
              <a:gd name="connsiteY72" fmla="*/ 2040556 h 4398746"/>
              <a:gd name="connsiteX73" fmla="*/ 4437875 w 9058001"/>
              <a:gd name="connsiteY73" fmla="*/ 2069432 h 4398746"/>
              <a:gd name="connsiteX74" fmla="*/ 4408999 w 9058001"/>
              <a:gd name="connsiteY74" fmla="*/ 2088682 h 4398746"/>
              <a:gd name="connsiteX75" fmla="*/ 4341622 w 9058001"/>
              <a:gd name="connsiteY75" fmla="*/ 2107933 h 4398746"/>
              <a:gd name="connsiteX76" fmla="*/ 4254995 w 9058001"/>
              <a:gd name="connsiteY76" fmla="*/ 2127183 h 4398746"/>
              <a:gd name="connsiteX77" fmla="*/ 4177993 w 9058001"/>
              <a:gd name="connsiteY77" fmla="*/ 2165685 h 4398746"/>
              <a:gd name="connsiteX78" fmla="*/ 4004738 w 9058001"/>
              <a:gd name="connsiteY78" fmla="*/ 2213811 h 4398746"/>
              <a:gd name="connsiteX79" fmla="*/ 3975862 w 9058001"/>
              <a:gd name="connsiteY79" fmla="*/ 2223436 h 4398746"/>
              <a:gd name="connsiteX80" fmla="*/ 3937361 w 9058001"/>
              <a:gd name="connsiteY80" fmla="*/ 2242687 h 4398746"/>
              <a:gd name="connsiteX81" fmla="*/ 3889235 w 9058001"/>
              <a:gd name="connsiteY81" fmla="*/ 2252312 h 4398746"/>
              <a:gd name="connsiteX82" fmla="*/ 3821858 w 9058001"/>
              <a:gd name="connsiteY82" fmla="*/ 2281188 h 4398746"/>
              <a:gd name="connsiteX83" fmla="*/ 3783357 w 9058001"/>
              <a:gd name="connsiteY83" fmla="*/ 2300438 h 4398746"/>
              <a:gd name="connsiteX84" fmla="*/ 3706355 w 9058001"/>
              <a:gd name="connsiteY84" fmla="*/ 2329314 h 4398746"/>
              <a:gd name="connsiteX85" fmla="*/ 3667854 w 9058001"/>
              <a:gd name="connsiteY85" fmla="*/ 2348565 h 4398746"/>
              <a:gd name="connsiteX86" fmla="*/ 3581226 w 9058001"/>
              <a:gd name="connsiteY86" fmla="*/ 2367815 h 4398746"/>
              <a:gd name="connsiteX87" fmla="*/ 3542725 w 9058001"/>
              <a:gd name="connsiteY87" fmla="*/ 2387066 h 4398746"/>
              <a:gd name="connsiteX88" fmla="*/ 3513850 w 9058001"/>
              <a:gd name="connsiteY88" fmla="*/ 2406316 h 4398746"/>
              <a:gd name="connsiteX89" fmla="*/ 3465723 w 9058001"/>
              <a:gd name="connsiteY89" fmla="*/ 2425567 h 4398746"/>
              <a:gd name="connsiteX90" fmla="*/ 3359845 w 9058001"/>
              <a:gd name="connsiteY90" fmla="*/ 2454442 h 4398746"/>
              <a:gd name="connsiteX91" fmla="*/ 3321344 w 9058001"/>
              <a:gd name="connsiteY91" fmla="*/ 2483318 h 4398746"/>
              <a:gd name="connsiteX92" fmla="*/ 3273218 w 9058001"/>
              <a:gd name="connsiteY92" fmla="*/ 2502569 h 4398746"/>
              <a:gd name="connsiteX93" fmla="*/ 3205841 w 9058001"/>
              <a:gd name="connsiteY93" fmla="*/ 2541070 h 4398746"/>
              <a:gd name="connsiteX94" fmla="*/ 3167340 w 9058001"/>
              <a:gd name="connsiteY94" fmla="*/ 2560320 h 4398746"/>
              <a:gd name="connsiteX95" fmla="*/ 3080713 w 9058001"/>
              <a:gd name="connsiteY95" fmla="*/ 2637322 h 4398746"/>
              <a:gd name="connsiteX96" fmla="*/ 3013336 w 9058001"/>
              <a:gd name="connsiteY96" fmla="*/ 2685449 h 4398746"/>
              <a:gd name="connsiteX97" fmla="*/ 2994085 w 9058001"/>
              <a:gd name="connsiteY97" fmla="*/ 2714325 h 4398746"/>
              <a:gd name="connsiteX98" fmla="*/ 2917083 w 9058001"/>
              <a:gd name="connsiteY98" fmla="*/ 2762451 h 4398746"/>
              <a:gd name="connsiteX99" fmla="*/ 2811205 w 9058001"/>
              <a:gd name="connsiteY99" fmla="*/ 2800952 h 4398746"/>
              <a:gd name="connsiteX100" fmla="*/ 2763079 w 9058001"/>
              <a:gd name="connsiteY100" fmla="*/ 2820202 h 4398746"/>
              <a:gd name="connsiteX101" fmla="*/ 2724578 w 9058001"/>
              <a:gd name="connsiteY101" fmla="*/ 2829828 h 4398746"/>
              <a:gd name="connsiteX102" fmla="*/ 2628325 w 9058001"/>
              <a:gd name="connsiteY102" fmla="*/ 2877954 h 4398746"/>
              <a:gd name="connsiteX103" fmla="*/ 2541698 w 9058001"/>
              <a:gd name="connsiteY103" fmla="*/ 2906830 h 4398746"/>
              <a:gd name="connsiteX104" fmla="*/ 2512822 w 9058001"/>
              <a:gd name="connsiteY104" fmla="*/ 2916455 h 4398746"/>
              <a:gd name="connsiteX105" fmla="*/ 2435820 w 9058001"/>
              <a:gd name="connsiteY105" fmla="*/ 2954956 h 4398746"/>
              <a:gd name="connsiteX106" fmla="*/ 2358818 w 9058001"/>
              <a:gd name="connsiteY106" fmla="*/ 2974207 h 4398746"/>
              <a:gd name="connsiteX107" fmla="*/ 2301066 w 9058001"/>
              <a:gd name="connsiteY107" fmla="*/ 3003082 h 4398746"/>
              <a:gd name="connsiteX108" fmla="*/ 2272191 w 9058001"/>
              <a:gd name="connsiteY108" fmla="*/ 3012708 h 4398746"/>
              <a:gd name="connsiteX109" fmla="*/ 2224064 w 9058001"/>
              <a:gd name="connsiteY109" fmla="*/ 3031958 h 4398746"/>
              <a:gd name="connsiteX110" fmla="*/ 2156688 w 9058001"/>
              <a:gd name="connsiteY110" fmla="*/ 3060834 h 4398746"/>
              <a:gd name="connsiteX111" fmla="*/ 2127812 w 9058001"/>
              <a:gd name="connsiteY111" fmla="*/ 3080085 h 4398746"/>
              <a:gd name="connsiteX112" fmla="*/ 2050810 w 9058001"/>
              <a:gd name="connsiteY112" fmla="*/ 3099335 h 4398746"/>
              <a:gd name="connsiteX113" fmla="*/ 2021934 w 9058001"/>
              <a:gd name="connsiteY113" fmla="*/ 3118586 h 4398746"/>
              <a:gd name="connsiteX114" fmla="*/ 1944932 w 9058001"/>
              <a:gd name="connsiteY114" fmla="*/ 3157087 h 4398746"/>
              <a:gd name="connsiteX115" fmla="*/ 1906431 w 9058001"/>
              <a:gd name="connsiteY115" fmla="*/ 3176337 h 4398746"/>
              <a:gd name="connsiteX116" fmla="*/ 1858304 w 9058001"/>
              <a:gd name="connsiteY116" fmla="*/ 3205213 h 4398746"/>
              <a:gd name="connsiteX117" fmla="*/ 1790928 w 9058001"/>
              <a:gd name="connsiteY117" fmla="*/ 3262965 h 4398746"/>
              <a:gd name="connsiteX118" fmla="*/ 1704300 w 9058001"/>
              <a:gd name="connsiteY118" fmla="*/ 3311091 h 4398746"/>
              <a:gd name="connsiteX119" fmla="*/ 1646549 w 9058001"/>
              <a:gd name="connsiteY119" fmla="*/ 3359217 h 4398746"/>
              <a:gd name="connsiteX120" fmla="*/ 1617673 w 9058001"/>
              <a:gd name="connsiteY120" fmla="*/ 3378468 h 4398746"/>
              <a:gd name="connsiteX121" fmla="*/ 1588797 w 9058001"/>
              <a:gd name="connsiteY121" fmla="*/ 3416969 h 4398746"/>
              <a:gd name="connsiteX122" fmla="*/ 1550296 w 9058001"/>
              <a:gd name="connsiteY122" fmla="*/ 3445845 h 4398746"/>
              <a:gd name="connsiteX123" fmla="*/ 1511795 w 9058001"/>
              <a:gd name="connsiteY123" fmla="*/ 3484346 h 4398746"/>
              <a:gd name="connsiteX124" fmla="*/ 1473294 w 9058001"/>
              <a:gd name="connsiteY124" fmla="*/ 3493971 h 4398746"/>
              <a:gd name="connsiteX125" fmla="*/ 1405917 w 9058001"/>
              <a:gd name="connsiteY125" fmla="*/ 3551722 h 4398746"/>
              <a:gd name="connsiteX126" fmla="*/ 1309664 w 9058001"/>
              <a:gd name="connsiteY126" fmla="*/ 3580598 h 4398746"/>
              <a:gd name="connsiteX127" fmla="*/ 1290414 w 9058001"/>
              <a:gd name="connsiteY127" fmla="*/ 3609474 h 4398746"/>
              <a:gd name="connsiteX128" fmla="*/ 1213412 w 9058001"/>
              <a:gd name="connsiteY128" fmla="*/ 3628725 h 4398746"/>
              <a:gd name="connsiteX129" fmla="*/ 1165285 w 9058001"/>
              <a:gd name="connsiteY129" fmla="*/ 3647975 h 4398746"/>
              <a:gd name="connsiteX130" fmla="*/ 1126784 w 9058001"/>
              <a:gd name="connsiteY130" fmla="*/ 3657600 h 4398746"/>
              <a:gd name="connsiteX131" fmla="*/ 1097909 w 9058001"/>
              <a:gd name="connsiteY131" fmla="*/ 3676851 h 4398746"/>
              <a:gd name="connsiteX132" fmla="*/ 1001656 w 9058001"/>
              <a:gd name="connsiteY132" fmla="*/ 3696101 h 4398746"/>
              <a:gd name="connsiteX133" fmla="*/ 895778 w 9058001"/>
              <a:gd name="connsiteY133" fmla="*/ 3744228 h 4398746"/>
              <a:gd name="connsiteX134" fmla="*/ 847652 w 9058001"/>
              <a:gd name="connsiteY134" fmla="*/ 3773103 h 4398746"/>
              <a:gd name="connsiteX135" fmla="*/ 780275 w 9058001"/>
              <a:gd name="connsiteY135" fmla="*/ 3792354 h 4398746"/>
              <a:gd name="connsiteX136" fmla="*/ 693648 w 9058001"/>
              <a:gd name="connsiteY136" fmla="*/ 3811605 h 4398746"/>
              <a:gd name="connsiteX137" fmla="*/ 664772 w 9058001"/>
              <a:gd name="connsiteY137" fmla="*/ 3821230 h 4398746"/>
              <a:gd name="connsiteX138" fmla="*/ 626271 w 9058001"/>
              <a:gd name="connsiteY138" fmla="*/ 3830855 h 4398746"/>
              <a:gd name="connsiteX139" fmla="*/ 578144 w 9058001"/>
              <a:gd name="connsiteY139" fmla="*/ 3859731 h 4398746"/>
              <a:gd name="connsiteX140" fmla="*/ 549269 w 9058001"/>
              <a:gd name="connsiteY140" fmla="*/ 3878981 h 4398746"/>
              <a:gd name="connsiteX141" fmla="*/ 491517 w 9058001"/>
              <a:gd name="connsiteY141" fmla="*/ 3888607 h 4398746"/>
              <a:gd name="connsiteX142" fmla="*/ 462641 w 9058001"/>
              <a:gd name="connsiteY142" fmla="*/ 3907857 h 4398746"/>
              <a:gd name="connsiteX143" fmla="*/ 433765 w 9058001"/>
              <a:gd name="connsiteY143" fmla="*/ 3936733 h 4398746"/>
              <a:gd name="connsiteX144" fmla="*/ 395264 w 9058001"/>
              <a:gd name="connsiteY144" fmla="*/ 3946358 h 4398746"/>
              <a:gd name="connsiteX145" fmla="*/ 299012 w 9058001"/>
              <a:gd name="connsiteY145" fmla="*/ 4013735 h 4398746"/>
              <a:gd name="connsiteX146" fmla="*/ 270136 w 9058001"/>
              <a:gd name="connsiteY146" fmla="*/ 4042611 h 4398746"/>
              <a:gd name="connsiteX147" fmla="*/ 250885 w 9058001"/>
              <a:gd name="connsiteY147" fmla="*/ 4071487 h 4398746"/>
              <a:gd name="connsiteX148" fmla="*/ 222010 w 9058001"/>
              <a:gd name="connsiteY148" fmla="*/ 4090737 h 4398746"/>
              <a:gd name="connsiteX149" fmla="*/ 202759 w 9058001"/>
              <a:gd name="connsiteY149" fmla="*/ 4148489 h 4398746"/>
              <a:gd name="connsiteX150" fmla="*/ 125757 w 9058001"/>
              <a:gd name="connsiteY150" fmla="*/ 4206240 h 4398746"/>
              <a:gd name="connsiteX151" fmla="*/ 87256 w 9058001"/>
              <a:gd name="connsiteY151" fmla="*/ 4235116 h 4398746"/>
              <a:gd name="connsiteX152" fmla="*/ 29504 w 9058001"/>
              <a:gd name="connsiteY152" fmla="*/ 4273617 h 4398746"/>
              <a:gd name="connsiteX153" fmla="*/ 629 w 9058001"/>
              <a:gd name="connsiteY153" fmla="*/ 4360245 h 4398746"/>
              <a:gd name="connsiteX154" fmla="*/ 629 w 9058001"/>
              <a:gd name="connsiteY154" fmla="*/ 4369870 h 4398746"/>
              <a:gd name="connsiteX155" fmla="*/ 629 w 9058001"/>
              <a:gd name="connsiteY155" fmla="*/ 4369870 h 4398746"/>
              <a:gd name="connsiteX156" fmla="*/ 629 w 9058001"/>
              <a:gd name="connsiteY156" fmla="*/ 4398746 h 439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058001" h="4398746">
                <a:moveTo>
                  <a:pt x="9058001" y="0"/>
                </a:moveTo>
                <a:lnTo>
                  <a:pt x="9058001" y="0"/>
                </a:lnTo>
                <a:cubicBezTo>
                  <a:pt x="8990624" y="3209"/>
                  <a:pt x="8923091" y="4024"/>
                  <a:pt x="8855871" y="9626"/>
                </a:cubicBezTo>
                <a:cubicBezTo>
                  <a:pt x="8845760" y="10469"/>
                  <a:pt x="8836899" y="17050"/>
                  <a:pt x="8826995" y="19251"/>
                </a:cubicBezTo>
                <a:cubicBezTo>
                  <a:pt x="8807944" y="23485"/>
                  <a:pt x="8788494" y="25668"/>
                  <a:pt x="8769243" y="28876"/>
                </a:cubicBezTo>
                <a:cubicBezTo>
                  <a:pt x="8700377" y="74789"/>
                  <a:pt x="8784736" y="23223"/>
                  <a:pt x="8701866" y="57752"/>
                </a:cubicBezTo>
                <a:cubicBezTo>
                  <a:pt x="8675376" y="68789"/>
                  <a:pt x="8650531" y="83419"/>
                  <a:pt x="8624864" y="96253"/>
                </a:cubicBezTo>
                <a:cubicBezTo>
                  <a:pt x="8605614" y="105878"/>
                  <a:pt x="8585800" y="114451"/>
                  <a:pt x="8567113" y="125129"/>
                </a:cubicBezTo>
                <a:cubicBezTo>
                  <a:pt x="8544654" y="137963"/>
                  <a:pt x="8522872" y="152062"/>
                  <a:pt x="8499736" y="163630"/>
                </a:cubicBezTo>
                <a:cubicBezTo>
                  <a:pt x="8441799" y="192598"/>
                  <a:pt x="8464148" y="171508"/>
                  <a:pt x="8413109" y="202131"/>
                </a:cubicBezTo>
                <a:cubicBezTo>
                  <a:pt x="8393270" y="214035"/>
                  <a:pt x="8376051" y="230285"/>
                  <a:pt x="8355357" y="240632"/>
                </a:cubicBezTo>
                <a:cubicBezTo>
                  <a:pt x="8301402" y="267609"/>
                  <a:pt x="8330178" y="254553"/>
                  <a:pt x="8268730" y="279133"/>
                </a:cubicBezTo>
                <a:cubicBezTo>
                  <a:pt x="8251383" y="296480"/>
                  <a:pt x="8234431" y="317208"/>
                  <a:pt x="8210978" y="327259"/>
                </a:cubicBezTo>
                <a:cubicBezTo>
                  <a:pt x="8198819" y="332470"/>
                  <a:pt x="8185311" y="333676"/>
                  <a:pt x="8172477" y="336885"/>
                </a:cubicBezTo>
                <a:cubicBezTo>
                  <a:pt x="8156435" y="346510"/>
                  <a:pt x="8139317" y="354535"/>
                  <a:pt x="8124351" y="365760"/>
                </a:cubicBezTo>
                <a:cubicBezTo>
                  <a:pt x="8066670" y="409020"/>
                  <a:pt x="8124511" y="384958"/>
                  <a:pt x="8066599" y="404261"/>
                </a:cubicBezTo>
                <a:cubicBezTo>
                  <a:pt x="8015740" y="442405"/>
                  <a:pt x="8008118" y="449234"/>
                  <a:pt x="7941471" y="490889"/>
                </a:cubicBezTo>
                <a:cubicBezTo>
                  <a:pt x="7919536" y="504599"/>
                  <a:pt x="7896803" y="517004"/>
                  <a:pt x="7874094" y="529390"/>
                </a:cubicBezTo>
                <a:cubicBezTo>
                  <a:pt x="7861498" y="536261"/>
                  <a:pt x="7847897" y="541258"/>
                  <a:pt x="7835593" y="548640"/>
                </a:cubicBezTo>
                <a:cubicBezTo>
                  <a:pt x="7815754" y="560543"/>
                  <a:pt x="7796104" y="572937"/>
                  <a:pt x="7777841" y="587141"/>
                </a:cubicBezTo>
                <a:cubicBezTo>
                  <a:pt x="7723765" y="629200"/>
                  <a:pt x="7775314" y="607234"/>
                  <a:pt x="7720090" y="625642"/>
                </a:cubicBezTo>
                <a:cubicBezTo>
                  <a:pt x="7704048" y="641684"/>
                  <a:pt x="7690113" y="660157"/>
                  <a:pt x="7671963" y="673769"/>
                </a:cubicBezTo>
                <a:cubicBezTo>
                  <a:pt x="7663847" y="679856"/>
                  <a:pt x="7651530" y="677766"/>
                  <a:pt x="7643088" y="683394"/>
                </a:cubicBezTo>
                <a:cubicBezTo>
                  <a:pt x="7570990" y="731460"/>
                  <a:pt x="7653994" y="699010"/>
                  <a:pt x="7585336" y="721895"/>
                </a:cubicBezTo>
                <a:cubicBezTo>
                  <a:pt x="7575711" y="728312"/>
                  <a:pt x="7566807" y="735973"/>
                  <a:pt x="7556460" y="741146"/>
                </a:cubicBezTo>
                <a:cubicBezTo>
                  <a:pt x="7547385" y="745683"/>
                  <a:pt x="7537427" y="748310"/>
                  <a:pt x="7527584" y="750771"/>
                </a:cubicBezTo>
                <a:cubicBezTo>
                  <a:pt x="7490051" y="760154"/>
                  <a:pt x="7450112" y="764588"/>
                  <a:pt x="7412081" y="770021"/>
                </a:cubicBezTo>
                <a:cubicBezTo>
                  <a:pt x="7399247" y="776438"/>
                  <a:pt x="7386902" y="783943"/>
                  <a:pt x="7373580" y="789272"/>
                </a:cubicBezTo>
                <a:cubicBezTo>
                  <a:pt x="7334531" y="804892"/>
                  <a:pt x="7315140" y="808694"/>
                  <a:pt x="7277328" y="818148"/>
                </a:cubicBezTo>
                <a:cubicBezTo>
                  <a:pt x="7267703" y="824565"/>
                  <a:pt x="7259130" y="832949"/>
                  <a:pt x="7248452" y="837398"/>
                </a:cubicBezTo>
                <a:cubicBezTo>
                  <a:pt x="7220355" y="849105"/>
                  <a:pt x="7161824" y="866274"/>
                  <a:pt x="7161824" y="866274"/>
                </a:cubicBezTo>
                <a:cubicBezTo>
                  <a:pt x="7152199" y="872691"/>
                  <a:pt x="7143296" y="880352"/>
                  <a:pt x="7132949" y="885525"/>
                </a:cubicBezTo>
                <a:cubicBezTo>
                  <a:pt x="7109933" y="897033"/>
                  <a:pt x="7080936" y="906070"/>
                  <a:pt x="7055946" y="914400"/>
                </a:cubicBezTo>
                <a:cubicBezTo>
                  <a:pt x="7039904" y="927234"/>
                  <a:pt x="7025436" y="942331"/>
                  <a:pt x="7007820" y="952901"/>
                </a:cubicBezTo>
                <a:cubicBezTo>
                  <a:pt x="6993004" y="961790"/>
                  <a:pt x="6973516" y="961785"/>
                  <a:pt x="6959694" y="972152"/>
                </a:cubicBezTo>
                <a:cubicBezTo>
                  <a:pt x="6875785" y="1035084"/>
                  <a:pt x="6976993" y="995262"/>
                  <a:pt x="6901942" y="1020278"/>
                </a:cubicBezTo>
                <a:cubicBezTo>
                  <a:pt x="6889108" y="1029903"/>
                  <a:pt x="6875621" y="1038714"/>
                  <a:pt x="6863441" y="1049154"/>
                </a:cubicBezTo>
                <a:cubicBezTo>
                  <a:pt x="6836472" y="1072271"/>
                  <a:pt x="6829840" y="1090018"/>
                  <a:pt x="6796064" y="1106906"/>
                </a:cubicBezTo>
                <a:cubicBezTo>
                  <a:pt x="6777915" y="1115981"/>
                  <a:pt x="6757153" y="1118620"/>
                  <a:pt x="6738313" y="1126156"/>
                </a:cubicBezTo>
                <a:cubicBezTo>
                  <a:pt x="6722271" y="1132573"/>
                  <a:pt x="6705874" y="1138166"/>
                  <a:pt x="6690186" y="1145407"/>
                </a:cubicBezTo>
                <a:cubicBezTo>
                  <a:pt x="6630435" y="1172984"/>
                  <a:pt x="6627618" y="1184711"/>
                  <a:pt x="6574683" y="1193533"/>
                </a:cubicBezTo>
                <a:cubicBezTo>
                  <a:pt x="6549168" y="1197785"/>
                  <a:pt x="6523348" y="1199950"/>
                  <a:pt x="6497681" y="1203158"/>
                </a:cubicBezTo>
                <a:cubicBezTo>
                  <a:pt x="6429985" y="1225723"/>
                  <a:pt x="6511126" y="1200917"/>
                  <a:pt x="6382178" y="1222409"/>
                </a:cubicBezTo>
                <a:cubicBezTo>
                  <a:pt x="6372170" y="1224077"/>
                  <a:pt x="6363058" y="1229247"/>
                  <a:pt x="6353302" y="1232034"/>
                </a:cubicBezTo>
                <a:cubicBezTo>
                  <a:pt x="6340582" y="1235668"/>
                  <a:pt x="6327715" y="1238789"/>
                  <a:pt x="6314801" y="1241659"/>
                </a:cubicBezTo>
                <a:cubicBezTo>
                  <a:pt x="6246737" y="1256785"/>
                  <a:pt x="6279670" y="1247515"/>
                  <a:pt x="6199298" y="1260910"/>
                </a:cubicBezTo>
                <a:cubicBezTo>
                  <a:pt x="6032932" y="1288637"/>
                  <a:pt x="6233852" y="1255369"/>
                  <a:pt x="6122296" y="1280160"/>
                </a:cubicBezTo>
                <a:cubicBezTo>
                  <a:pt x="6103245" y="1284394"/>
                  <a:pt x="6083745" y="1286295"/>
                  <a:pt x="6064544" y="1289786"/>
                </a:cubicBezTo>
                <a:cubicBezTo>
                  <a:pt x="6048448" y="1292713"/>
                  <a:pt x="6032555" y="1296722"/>
                  <a:pt x="6016418" y="1299411"/>
                </a:cubicBezTo>
                <a:cubicBezTo>
                  <a:pt x="5994040" y="1303141"/>
                  <a:pt x="5971419" y="1305306"/>
                  <a:pt x="5949041" y="1309036"/>
                </a:cubicBezTo>
                <a:cubicBezTo>
                  <a:pt x="5925212" y="1313007"/>
                  <a:pt x="5886650" y="1321362"/>
                  <a:pt x="5862414" y="1328287"/>
                </a:cubicBezTo>
                <a:cubicBezTo>
                  <a:pt x="5852658" y="1331074"/>
                  <a:pt x="5843326" y="1335242"/>
                  <a:pt x="5833538" y="1337912"/>
                </a:cubicBezTo>
                <a:cubicBezTo>
                  <a:pt x="5808013" y="1344873"/>
                  <a:pt x="5782203" y="1350745"/>
                  <a:pt x="5756536" y="1357162"/>
                </a:cubicBezTo>
                <a:cubicBezTo>
                  <a:pt x="5675801" y="1410986"/>
                  <a:pt x="5740055" y="1371145"/>
                  <a:pt x="5554405" y="1443790"/>
                </a:cubicBezTo>
                <a:cubicBezTo>
                  <a:pt x="5488213" y="1469691"/>
                  <a:pt x="5525944" y="1459107"/>
                  <a:pt x="5458153" y="1472666"/>
                </a:cubicBezTo>
                <a:cubicBezTo>
                  <a:pt x="5385653" y="1520997"/>
                  <a:pt x="5477798" y="1464246"/>
                  <a:pt x="5390776" y="1501541"/>
                </a:cubicBezTo>
                <a:cubicBezTo>
                  <a:pt x="5380143" y="1506098"/>
                  <a:pt x="5371525" y="1514375"/>
                  <a:pt x="5361900" y="1520792"/>
                </a:cubicBezTo>
                <a:cubicBezTo>
                  <a:pt x="5355483" y="1530417"/>
                  <a:pt x="5351683" y="1542441"/>
                  <a:pt x="5342650" y="1549668"/>
                </a:cubicBezTo>
                <a:cubicBezTo>
                  <a:pt x="5334727" y="1556006"/>
                  <a:pt x="5322849" y="1554756"/>
                  <a:pt x="5313774" y="1559293"/>
                </a:cubicBezTo>
                <a:cubicBezTo>
                  <a:pt x="5303427" y="1564466"/>
                  <a:pt x="5293681" y="1571015"/>
                  <a:pt x="5284898" y="1578543"/>
                </a:cubicBezTo>
                <a:cubicBezTo>
                  <a:pt x="5271118" y="1590355"/>
                  <a:pt x="5260917" y="1606155"/>
                  <a:pt x="5246397" y="1617045"/>
                </a:cubicBezTo>
                <a:cubicBezTo>
                  <a:pt x="5234918" y="1625654"/>
                  <a:pt x="5220200" y="1628913"/>
                  <a:pt x="5207896" y="1636295"/>
                </a:cubicBezTo>
                <a:cubicBezTo>
                  <a:pt x="5188057" y="1648198"/>
                  <a:pt x="5169098" y="1661528"/>
                  <a:pt x="5150144" y="1674796"/>
                </a:cubicBezTo>
                <a:cubicBezTo>
                  <a:pt x="5137002" y="1683996"/>
                  <a:pt x="5124785" y="1694472"/>
                  <a:pt x="5111643" y="1703672"/>
                </a:cubicBezTo>
                <a:cubicBezTo>
                  <a:pt x="5092689" y="1716940"/>
                  <a:pt x="5071958" y="1727720"/>
                  <a:pt x="5053892" y="1742173"/>
                </a:cubicBezTo>
                <a:cubicBezTo>
                  <a:pt x="5039720" y="1753511"/>
                  <a:pt x="5030160" y="1770125"/>
                  <a:pt x="5015391" y="1780674"/>
                </a:cubicBezTo>
                <a:cubicBezTo>
                  <a:pt x="4984944" y="1802422"/>
                  <a:pt x="4951389" y="1819455"/>
                  <a:pt x="4919138" y="1838426"/>
                </a:cubicBezTo>
                <a:cubicBezTo>
                  <a:pt x="4896842" y="1851541"/>
                  <a:pt x="4870052" y="1858636"/>
                  <a:pt x="4851761" y="1876927"/>
                </a:cubicBezTo>
                <a:cubicBezTo>
                  <a:pt x="4842136" y="1886552"/>
                  <a:pt x="4834784" y="1899191"/>
                  <a:pt x="4822885" y="1905802"/>
                </a:cubicBezTo>
                <a:cubicBezTo>
                  <a:pt x="4805147" y="1915657"/>
                  <a:pt x="4783677" y="1916812"/>
                  <a:pt x="4765134" y="1925053"/>
                </a:cubicBezTo>
                <a:cubicBezTo>
                  <a:pt x="4745814" y="1933640"/>
                  <a:pt x="4697962" y="1976251"/>
                  <a:pt x="4688132" y="1982805"/>
                </a:cubicBezTo>
                <a:cubicBezTo>
                  <a:pt x="4653976" y="2005576"/>
                  <a:pt x="4642062" y="2003569"/>
                  <a:pt x="4601504" y="2011680"/>
                </a:cubicBezTo>
                <a:cubicBezTo>
                  <a:pt x="4542989" y="2050692"/>
                  <a:pt x="4605160" y="2013919"/>
                  <a:pt x="4534128" y="2040556"/>
                </a:cubicBezTo>
                <a:cubicBezTo>
                  <a:pt x="4444596" y="2074130"/>
                  <a:pt x="4555445" y="2049837"/>
                  <a:pt x="4437875" y="2069432"/>
                </a:cubicBezTo>
                <a:cubicBezTo>
                  <a:pt x="4428250" y="2075849"/>
                  <a:pt x="4419346" y="2083509"/>
                  <a:pt x="4408999" y="2088682"/>
                </a:cubicBezTo>
                <a:cubicBezTo>
                  <a:pt x="4396132" y="2095115"/>
                  <a:pt x="4352730" y="2105465"/>
                  <a:pt x="4341622" y="2107933"/>
                </a:cubicBezTo>
                <a:cubicBezTo>
                  <a:pt x="4231646" y="2132372"/>
                  <a:pt x="4348891" y="2103710"/>
                  <a:pt x="4254995" y="2127183"/>
                </a:cubicBezTo>
                <a:cubicBezTo>
                  <a:pt x="4229328" y="2140017"/>
                  <a:pt x="4204370" y="2154381"/>
                  <a:pt x="4177993" y="2165685"/>
                </a:cubicBezTo>
                <a:cubicBezTo>
                  <a:pt x="4117528" y="2191599"/>
                  <a:pt x="4071599" y="2191525"/>
                  <a:pt x="4004738" y="2213811"/>
                </a:cubicBezTo>
                <a:cubicBezTo>
                  <a:pt x="3995113" y="2217019"/>
                  <a:pt x="3985188" y="2219439"/>
                  <a:pt x="3975862" y="2223436"/>
                </a:cubicBezTo>
                <a:cubicBezTo>
                  <a:pt x="3962674" y="2229088"/>
                  <a:pt x="3950973" y="2238150"/>
                  <a:pt x="3937361" y="2242687"/>
                </a:cubicBezTo>
                <a:cubicBezTo>
                  <a:pt x="3921841" y="2247860"/>
                  <a:pt x="3905277" y="2249104"/>
                  <a:pt x="3889235" y="2252312"/>
                </a:cubicBezTo>
                <a:cubicBezTo>
                  <a:pt x="3761545" y="2316155"/>
                  <a:pt x="3920996" y="2238700"/>
                  <a:pt x="3821858" y="2281188"/>
                </a:cubicBezTo>
                <a:cubicBezTo>
                  <a:pt x="3808670" y="2286840"/>
                  <a:pt x="3796602" y="2294919"/>
                  <a:pt x="3783357" y="2300438"/>
                </a:cubicBezTo>
                <a:cubicBezTo>
                  <a:pt x="3758053" y="2310981"/>
                  <a:pt x="3731659" y="2318770"/>
                  <a:pt x="3706355" y="2329314"/>
                </a:cubicBezTo>
                <a:cubicBezTo>
                  <a:pt x="3693110" y="2334833"/>
                  <a:pt x="3681042" y="2342913"/>
                  <a:pt x="3667854" y="2348565"/>
                </a:cubicBezTo>
                <a:cubicBezTo>
                  <a:pt x="3637698" y="2361489"/>
                  <a:pt x="3615834" y="2362047"/>
                  <a:pt x="3581226" y="2367815"/>
                </a:cubicBezTo>
                <a:cubicBezTo>
                  <a:pt x="3568392" y="2374232"/>
                  <a:pt x="3555183" y="2379947"/>
                  <a:pt x="3542725" y="2387066"/>
                </a:cubicBezTo>
                <a:cubicBezTo>
                  <a:pt x="3532681" y="2392805"/>
                  <a:pt x="3524197" y="2401143"/>
                  <a:pt x="3513850" y="2406316"/>
                </a:cubicBezTo>
                <a:cubicBezTo>
                  <a:pt x="3498396" y="2414043"/>
                  <a:pt x="3481961" y="2419662"/>
                  <a:pt x="3465723" y="2425567"/>
                </a:cubicBezTo>
                <a:cubicBezTo>
                  <a:pt x="3406022" y="2447276"/>
                  <a:pt x="3416929" y="2443026"/>
                  <a:pt x="3359845" y="2454442"/>
                </a:cubicBezTo>
                <a:cubicBezTo>
                  <a:pt x="3347011" y="2464067"/>
                  <a:pt x="3335367" y="2475527"/>
                  <a:pt x="3321344" y="2483318"/>
                </a:cubicBezTo>
                <a:cubicBezTo>
                  <a:pt x="3306241" y="2491709"/>
                  <a:pt x="3288672" y="2494842"/>
                  <a:pt x="3273218" y="2502569"/>
                </a:cubicBezTo>
                <a:cubicBezTo>
                  <a:pt x="3250082" y="2514137"/>
                  <a:pt x="3228550" y="2528684"/>
                  <a:pt x="3205841" y="2541070"/>
                </a:cubicBezTo>
                <a:cubicBezTo>
                  <a:pt x="3193245" y="2547941"/>
                  <a:pt x="3179507" y="2552715"/>
                  <a:pt x="3167340" y="2560320"/>
                </a:cubicBezTo>
                <a:cubicBezTo>
                  <a:pt x="3119820" y="2590020"/>
                  <a:pt x="3127270" y="2595938"/>
                  <a:pt x="3080713" y="2637322"/>
                </a:cubicBezTo>
                <a:cubicBezTo>
                  <a:pt x="3062805" y="2653240"/>
                  <a:pt x="3034036" y="2671649"/>
                  <a:pt x="3013336" y="2685449"/>
                </a:cubicBezTo>
                <a:cubicBezTo>
                  <a:pt x="3006919" y="2695074"/>
                  <a:pt x="3002265" y="2706145"/>
                  <a:pt x="2994085" y="2714325"/>
                </a:cubicBezTo>
                <a:cubicBezTo>
                  <a:pt x="2972507" y="2735903"/>
                  <a:pt x="2944528" y="2750253"/>
                  <a:pt x="2917083" y="2762451"/>
                </a:cubicBezTo>
                <a:cubicBezTo>
                  <a:pt x="2822429" y="2804519"/>
                  <a:pt x="2917865" y="2758289"/>
                  <a:pt x="2811205" y="2800952"/>
                </a:cubicBezTo>
                <a:cubicBezTo>
                  <a:pt x="2795163" y="2807369"/>
                  <a:pt x="2779470" y="2814738"/>
                  <a:pt x="2763079" y="2820202"/>
                </a:cubicBezTo>
                <a:cubicBezTo>
                  <a:pt x="2750529" y="2824385"/>
                  <a:pt x="2737128" y="2825645"/>
                  <a:pt x="2724578" y="2829828"/>
                </a:cubicBezTo>
                <a:cubicBezTo>
                  <a:pt x="2600291" y="2871257"/>
                  <a:pt x="2754926" y="2823696"/>
                  <a:pt x="2628325" y="2877954"/>
                </a:cubicBezTo>
                <a:cubicBezTo>
                  <a:pt x="2600348" y="2889944"/>
                  <a:pt x="2570574" y="2897205"/>
                  <a:pt x="2541698" y="2906830"/>
                </a:cubicBezTo>
                <a:cubicBezTo>
                  <a:pt x="2532073" y="2910038"/>
                  <a:pt x="2521897" y="2911918"/>
                  <a:pt x="2512822" y="2916455"/>
                </a:cubicBezTo>
                <a:cubicBezTo>
                  <a:pt x="2487155" y="2929289"/>
                  <a:pt x="2463660" y="2947996"/>
                  <a:pt x="2435820" y="2954956"/>
                </a:cubicBezTo>
                <a:cubicBezTo>
                  <a:pt x="2410153" y="2961373"/>
                  <a:pt x="2383734" y="2965309"/>
                  <a:pt x="2358818" y="2974207"/>
                </a:cubicBezTo>
                <a:cubicBezTo>
                  <a:pt x="2338549" y="2981446"/>
                  <a:pt x="2320734" y="2994341"/>
                  <a:pt x="2301066" y="3003082"/>
                </a:cubicBezTo>
                <a:cubicBezTo>
                  <a:pt x="2291795" y="3007203"/>
                  <a:pt x="2281691" y="3009146"/>
                  <a:pt x="2272191" y="3012708"/>
                </a:cubicBezTo>
                <a:cubicBezTo>
                  <a:pt x="2256013" y="3018775"/>
                  <a:pt x="2240242" y="3025891"/>
                  <a:pt x="2224064" y="3031958"/>
                </a:cubicBezTo>
                <a:cubicBezTo>
                  <a:pt x="2184799" y="3046682"/>
                  <a:pt x="2199707" y="3036251"/>
                  <a:pt x="2156688" y="3060834"/>
                </a:cubicBezTo>
                <a:cubicBezTo>
                  <a:pt x="2146644" y="3066574"/>
                  <a:pt x="2138684" y="3076132"/>
                  <a:pt x="2127812" y="3080085"/>
                </a:cubicBezTo>
                <a:cubicBezTo>
                  <a:pt x="2102948" y="3089127"/>
                  <a:pt x="2050810" y="3099335"/>
                  <a:pt x="2050810" y="3099335"/>
                </a:cubicBezTo>
                <a:cubicBezTo>
                  <a:pt x="2041185" y="3105752"/>
                  <a:pt x="2032090" y="3113046"/>
                  <a:pt x="2021934" y="3118586"/>
                </a:cubicBezTo>
                <a:cubicBezTo>
                  <a:pt x="1996741" y="3132328"/>
                  <a:pt x="1970599" y="3144253"/>
                  <a:pt x="1944932" y="3157087"/>
                </a:cubicBezTo>
                <a:cubicBezTo>
                  <a:pt x="1932098" y="3163504"/>
                  <a:pt x="1918735" y="3168955"/>
                  <a:pt x="1906431" y="3176337"/>
                </a:cubicBezTo>
                <a:cubicBezTo>
                  <a:pt x="1890389" y="3185962"/>
                  <a:pt x="1873271" y="3193988"/>
                  <a:pt x="1858304" y="3205213"/>
                </a:cubicBezTo>
                <a:cubicBezTo>
                  <a:pt x="1779560" y="3264271"/>
                  <a:pt x="1885722" y="3203720"/>
                  <a:pt x="1790928" y="3262965"/>
                </a:cubicBezTo>
                <a:cubicBezTo>
                  <a:pt x="1725853" y="3303636"/>
                  <a:pt x="1777559" y="3257812"/>
                  <a:pt x="1704300" y="3311091"/>
                </a:cubicBezTo>
                <a:cubicBezTo>
                  <a:pt x="1684034" y="3325830"/>
                  <a:pt x="1666329" y="3343833"/>
                  <a:pt x="1646549" y="3359217"/>
                </a:cubicBezTo>
                <a:cubicBezTo>
                  <a:pt x="1637418" y="3366319"/>
                  <a:pt x="1625853" y="3370288"/>
                  <a:pt x="1617673" y="3378468"/>
                </a:cubicBezTo>
                <a:cubicBezTo>
                  <a:pt x="1606329" y="3389812"/>
                  <a:pt x="1600141" y="3405625"/>
                  <a:pt x="1588797" y="3416969"/>
                </a:cubicBezTo>
                <a:cubicBezTo>
                  <a:pt x="1577453" y="3428313"/>
                  <a:pt x="1562369" y="3435281"/>
                  <a:pt x="1550296" y="3445845"/>
                </a:cubicBezTo>
                <a:cubicBezTo>
                  <a:pt x="1536637" y="3457797"/>
                  <a:pt x="1527186" y="3474727"/>
                  <a:pt x="1511795" y="3484346"/>
                </a:cubicBezTo>
                <a:cubicBezTo>
                  <a:pt x="1500577" y="3491357"/>
                  <a:pt x="1486128" y="3490763"/>
                  <a:pt x="1473294" y="3493971"/>
                </a:cubicBezTo>
                <a:cubicBezTo>
                  <a:pt x="1454028" y="3513237"/>
                  <a:pt x="1430614" y="3539374"/>
                  <a:pt x="1405917" y="3551722"/>
                </a:cubicBezTo>
                <a:cubicBezTo>
                  <a:pt x="1382480" y="3563441"/>
                  <a:pt x="1337300" y="3573689"/>
                  <a:pt x="1309664" y="3580598"/>
                </a:cubicBezTo>
                <a:cubicBezTo>
                  <a:pt x="1303247" y="3590223"/>
                  <a:pt x="1299447" y="3602247"/>
                  <a:pt x="1290414" y="3609474"/>
                </a:cubicBezTo>
                <a:cubicBezTo>
                  <a:pt x="1280253" y="3617603"/>
                  <a:pt x="1216284" y="3627863"/>
                  <a:pt x="1213412" y="3628725"/>
                </a:cubicBezTo>
                <a:cubicBezTo>
                  <a:pt x="1196863" y="3633690"/>
                  <a:pt x="1181676" y="3642511"/>
                  <a:pt x="1165285" y="3647975"/>
                </a:cubicBezTo>
                <a:cubicBezTo>
                  <a:pt x="1152735" y="3652158"/>
                  <a:pt x="1139618" y="3654392"/>
                  <a:pt x="1126784" y="3657600"/>
                </a:cubicBezTo>
                <a:cubicBezTo>
                  <a:pt x="1117159" y="3664017"/>
                  <a:pt x="1108965" y="3673449"/>
                  <a:pt x="1097909" y="3676851"/>
                </a:cubicBezTo>
                <a:cubicBezTo>
                  <a:pt x="1066636" y="3686473"/>
                  <a:pt x="1001656" y="3696101"/>
                  <a:pt x="1001656" y="3696101"/>
                </a:cubicBezTo>
                <a:cubicBezTo>
                  <a:pt x="943920" y="3753837"/>
                  <a:pt x="1005718" y="3701944"/>
                  <a:pt x="895778" y="3744228"/>
                </a:cubicBezTo>
                <a:cubicBezTo>
                  <a:pt x="878317" y="3750944"/>
                  <a:pt x="864921" y="3765908"/>
                  <a:pt x="847652" y="3773103"/>
                </a:cubicBezTo>
                <a:cubicBezTo>
                  <a:pt x="826091" y="3782087"/>
                  <a:pt x="802810" y="3786208"/>
                  <a:pt x="780275" y="3792354"/>
                </a:cubicBezTo>
                <a:cubicBezTo>
                  <a:pt x="671616" y="3821988"/>
                  <a:pt x="821881" y="3779546"/>
                  <a:pt x="693648" y="3811605"/>
                </a:cubicBezTo>
                <a:cubicBezTo>
                  <a:pt x="683805" y="3814066"/>
                  <a:pt x="674528" y="3818443"/>
                  <a:pt x="664772" y="3821230"/>
                </a:cubicBezTo>
                <a:cubicBezTo>
                  <a:pt x="652052" y="3824864"/>
                  <a:pt x="639105" y="3827647"/>
                  <a:pt x="626271" y="3830855"/>
                </a:cubicBezTo>
                <a:cubicBezTo>
                  <a:pt x="610229" y="3840480"/>
                  <a:pt x="594009" y="3849816"/>
                  <a:pt x="578144" y="3859731"/>
                </a:cubicBezTo>
                <a:cubicBezTo>
                  <a:pt x="568335" y="3865862"/>
                  <a:pt x="560243" y="3875323"/>
                  <a:pt x="549269" y="3878981"/>
                </a:cubicBezTo>
                <a:cubicBezTo>
                  <a:pt x="530754" y="3885153"/>
                  <a:pt x="510768" y="3885398"/>
                  <a:pt x="491517" y="3888607"/>
                </a:cubicBezTo>
                <a:cubicBezTo>
                  <a:pt x="481892" y="3895024"/>
                  <a:pt x="471528" y="3900451"/>
                  <a:pt x="462641" y="3907857"/>
                </a:cubicBezTo>
                <a:cubicBezTo>
                  <a:pt x="452184" y="3916571"/>
                  <a:pt x="445584" y="3929979"/>
                  <a:pt x="433765" y="3936733"/>
                </a:cubicBezTo>
                <a:cubicBezTo>
                  <a:pt x="422279" y="3943296"/>
                  <a:pt x="408098" y="3943150"/>
                  <a:pt x="395264" y="3946358"/>
                </a:cubicBezTo>
                <a:cubicBezTo>
                  <a:pt x="345103" y="3976455"/>
                  <a:pt x="344637" y="3973813"/>
                  <a:pt x="299012" y="4013735"/>
                </a:cubicBezTo>
                <a:cubicBezTo>
                  <a:pt x="288768" y="4022699"/>
                  <a:pt x="278850" y="4032154"/>
                  <a:pt x="270136" y="4042611"/>
                </a:cubicBezTo>
                <a:cubicBezTo>
                  <a:pt x="262730" y="4051498"/>
                  <a:pt x="259065" y="4063307"/>
                  <a:pt x="250885" y="4071487"/>
                </a:cubicBezTo>
                <a:cubicBezTo>
                  <a:pt x="242705" y="4079667"/>
                  <a:pt x="231635" y="4084320"/>
                  <a:pt x="222010" y="4090737"/>
                </a:cubicBezTo>
                <a:cubicBezTo>
                  <a:pt x="215593" y="4109988"/>
                  <a:pt x="218993" y="4136314"/>
                  <a:pt x="202759" y="4148489"/>
                </a:cubicBezTo>
                <a:lnTo>
                  <a:pt x="125757" y="4206240"/>
                </a:lnTo>
                <a:cubicBezTo>
                  <a:pt x="112923" y="4215865"/>
                  <a:pt x="100604" y="4226217"/>
                  <a:pt x="87256" y="4235116"/>
                </a:cubicBezTo>
                <a:lnTo>
                  <a:pt x="29504" y="4273617"/>
                </a:lnTo>
                <a:cubicBezTo>
                  <a:pt x="12558" y="4315983"/>
                  <a:pt x="8918" y="4318796"/>
                  <a:pt x="629" y="4360245"/>
                </a:cubicBezTo>
                <a:cubicBezTo>
                  <a:pt x="0" y="4363391"/>
                  <a:pt x="629" y="4366662"/>
                  <a:pt x="629" y="4369870"/>
                </a:cubicBezTo>
                <a:lnTo>
                  <a:pt x="629" y="4369870"/>
                </a:lnTo>
                <a:lnTo>
                  <a:pt x="629" y="439874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Picture 2" descr="C:\Users\home\Desktop\sun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0" y="2420938"/>
            <a:ext cx="9144000" cy="4437062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7740352 w 8956504"/>
              <a:gd name="connsiteY0" fmla="*/ 914400 h 1227809"/>
              <a:gd name="connsiteX1" fmla="*/ 0 w 8956504"/>
              <a:gd name="connsiteY1" fmla="*/ 1227809 h 1227809"/>
              <a:gd name="connsiteX2" fmla="*/ 8956504 w 8956504"/>
              <a:gd name="connsiteY2" fmla="*/ 0 h 1227809"/>
              <a:gd name="connsiteX3" fmla="*/ 8727904 w 8956504"/>
              <a:gd name="connsiteY3" fmla="*/ 914400 h 1227809"/>
              <a:gd name="connsiteX4" fmla="*/ 7740352 w 8956504"/>
              <a:gd name="connsiteY4" fmla="*/ 914400 h 1227809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8727904 w 9144000"/>
              <a:gd name="connsiteY3" fmla="*/ 1181211 h 1494620"/>
              <a:gd name="connsiteX4" fmla="*/ 7740352 w 9144000"/>
              <a:gd name="connsiteY4" fmla="*/ 1181211 h 1494620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740352 w 9144000"/>
              <a:gd name="connsiteY4" fmla="*/ 1181211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94620">
                <a:moveTo>
                  <a:pt x="7812360" y="1494620"/>
                </a:moveTo>
                <a:lnTo>
                  <a:pt x="0" y="1494620"/>
                </a:lnTo>
                <a:lnTo>
                  <a:pt x="9144000" y="0"/>
                </a:lnTo>
                <a:lnTo>
                  <a:pt x="9144000" y="1494620"/>
                </a:lnTo>
                <a:lnTo>
                  <a:pt x="7812360" y="1494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08850" y="5445125"/>
            <a:ext cx="74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5105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128" name="Прямоугольник 13"/>
          <p:cNvSpPr>
            <a:spLocks noChangeArrowheads="1"/>
          </p:cNvSpPr>
          <p:nvPr/>
        </p:nvSpPr>
        <p:spPr bwMode="auto">
          <a:xfrm>
            <a:off x="3492500" y="549275"/>
            <a:ext cx="2117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6+3</a:t>
            </a:r>
          </a:p>
        </p:txBody>
      </p:sp>
      <p:pic>
        <p:nvPicPr>
          <p:cNvPr id="1026" name="Picture 2" descr="C:\Users\home\Desktop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" b="2802"/>
          <a:stretch>
            <a:fillRect/>
          </a:stretch>
        </p:blipFill>
        <p:spPr bwMode="auto">
          <a:xfrm>
            <a:off x="6875463" y="476250"/>
            <a:ext cx="2520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4863" y="6219825"/>
            <a:ext cx="719137" cy="638175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537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0.04213 L -0.76771 0.53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0" y="2459038"/>
            <a:ext cx="9058275" cy="4398962"/>
          </a:xfrm>
          <a:custGeom>
            <a:avLst/>
            <a:gdLst>
              <a:gd name="connsiteX0" fmla="*/ 9058001 w 9058001"/>
              <a:gd name="connsiteY0" fmla="*/ 0 h 4398746"/>
              <a:gd name="connsiteX1" fmla="*/ 9058001 w 9058001"/>
              <a:gd name="connsiteY1" fmla="*/ 0 h 4398746"/>
              <a:gd name="connsiteX2" fmla="*/ 8855871 w 9058001"/>
              <a:gd name="connsiteY2" fmla="*/ 9626 h 4398746"/>
              <a:gd name="connsiteX3" fmla="*/ 8826995 w 9058001"/>
              <a:gd name="connsiteY3" fmla="*/ 19251 h 4398746"/>
              <a:gd name="connsiteX4" fmla="*/ 8769243 w 9058001"/>
              <a:gd name="connsiteY4" fmla="*/ 28876 h 4398746"/>
              <a:gd name="connsiteX5" fmla="*/ 8701866 w 9058001"/>
              <a:gd name="connsiteY5" fmla="*/ 57752 h 4398746"/>
              <a:gd name="connsiteX6" fmla="*/ 8624864 w 9058001"/>
              <a:gd name="connsiteY6" fmla="*/ 96253 h 4398746"/>
              <a:gd name="connsiteX7" fmla="*/ 8567113 w 9058001"/>
              <a:gd name="connsiteY7" fmla="*/ 125129 h 4398746"/>
              <a:gd name="connsiteX8" fmla="*/ 8499736 w 9058001"/>
              <a:gd name="connsiteY8" fmla="*/ 163630 h 4398746"/>
              <a:gd name="connsiteX9" fmla="*/ 8413109 w 9058001"/>
              <a:gd name="connsiteY9" fmla="*/ 202131 h 4398746"/>
              <a:gd name="connsiteX10" fmla="*/ 8355357 w 9058001"/>
              <a:gd name="connsiteY10" fmla="*/ 240632 h 4398746"/>
              <a:gd name="connsiteX11" fmla="*/ 8268730 w 9058001"/>
              <a:gd name="connsiteY11" fmla="*/ 279133 h 4398746"/>
              <a:gd name="connsiteX12" fmla="*/ 8210978 w 9058001"/>
              <a:gd name="connsiteY12" fmla="*/ 327259 h 4398746"/>
              <a:gd name="connsiteX13" fmla="*/ 8172477 w 9058001"/>
              <a:gd name="connsiteY13" fmla="*/ 336885 h 4398746"/>
              <a:gd name="connsiteX14" fmla="*/ 8124351 w 9058001"/>
              <a:gd name="connsiteY14" fmla="*/ 365760 h 4398746"/>
              <a:gd name="connsiteX15" fmla="*/ 8066599 w 9058001"/>
              <a:gd name="connsiteY15" fmla="*/ 404261 h 4398746"/>
              <a:gd name="connsiteX16" fmla="*/ 7941471 w 9058001"/>
              <a:gd name="connsiteY16" fmla="*/ 490889 h 4398746"/>
              <a:gd name="connsiteX17" fmla="*/ 7874094 w 9058001"/>
              <a:gd name="connsiteY17" fmla="*/ 529390 h 4398746"/>
              <a:gd name="connsiteX18" fmla="*/ 7835593 w 9058001"/>
              <a:gd name="connsiteY18" fmla="*/ 548640 h 4398746"/>
              <a:gd name="connsiteX19" fmla="*/ 7777841 w 9058001"/>
              <a:gd name="connsiteY19" fmla="*/ 587141 h 4398746"/>
              <a:gd name="connsiteX20" fmla="*/ 7720090 w 9058001"/>
              <a:gd name="connsiteY20" fmla="*/ 625642 h 4398746"/>
              <a:gd name="connsiteX21" fmla="*/ 7671963 w 9058001"/>
              <a:gd name="connsiteY21" fmla="*/ 673769 h 4398746"/>
              <a:gd name="connsiteX22" fmla="*/ 7643088 w 9058001"/>
              <a:gd name="connsiteY22" fmla="*/ 683394 h 4398746"/>
              <a:gd name="connsiteX23" fmla="*/ 7585336 w 9058001"/>
              <a:gd name="connsiteY23" fmla="*/ 721895 h 4398746"/>
              <a:gd name="connsiteX24" fmla="*/ 7556460 w 9058001"/>
              <a:gd name="connsiteY24" fmla="*/ 741146 h 4398746"/>
              <a:gd name="connsiteX25" fmla="*/ 7527584 w 9058001"/>
              <a:gd name="connsiteY25" fmla="*/ 750771 h 4398746"/>
              <a:gd name="connsiteX26" fmla="*/ 7412081 w 9058001"/>
              <a:gd name="connsiteY26" fmla="*/ 770021 h 4398746"/>
              <a:gd name="connsiteX27" fmla="*/ 7373580 w 9058001"/>
              <a:gd name="connsiteY27" fmla="*/ 789272 h 4398746"/>
              <a:gd name="connsiteX28" fmla="*/ 7277328 w 9058001"/>
              <a:gd name="connsiteY28" fmla="*/ 818148 h 4398746"/>
              <a:gd name="connsiteX29" fmla="*/ 7248452 w 9058001"/>
              <a:gd name="connsiteY29" fmla="*/ 837398 h 4398746"/>
              <a:gd name="connsiteX30" fmla="*/ 7161824 w 9058001"/>
              <a:gd name="connsiteY30" fmla="*/ 866274 h 4398746"/>
              <a:gd name="connsiteX31" fmla="*/ 7132949 w 9058001"/>
              <a:gd name="connsiteY31" fmla="*/ 885525 h 4398746"/>
              <a:gd name="connsiteX32" fmla="*/ 7055946 w 9058001"/>
              <a:gd name="connsiteY32" fmla="*/ 914400 h 4398746"/>
              <a:gd name="connsiteX33" fmla="*/ 7007820 w 9058001"/>
              <a:gd name="connsiteY33" fmla="*/ 952901 h 4398746"/>
              <a:gd name="connsiteX34" fmla="*/ 6959694 w 9058001"/>
              <a:gd name="connsiteY34" fmla="*/ 972152 h 4398746"/>
              <a:gd name="connsiteX35" fmla="*/ 6901942 w 9058001"/>
              <a:gd name="connsiteY35" fmla="*/ 1020278 h 4398746"/>
              <a:gd name="connsiteX36" fmla="*/ 6863441 w 9058001"/>
              <a:gd name="connsiteY36" fmla="*/ 1049154 h 4398746"/>
              <a:gd name="connsiteX37" fmla="*/ 6796064 w 9058001"/>
              <a:gd name="connsiteY37" fmla="*/ 1106906 h 4398746"/>
              <a:gd name="connsiteX38" fmla="*/ 6738313 w 9058001"/>
              <a:gd name="connsiteY38" fmla="*/ 1126156 h 4398746"/>
              <a:gd name="connsiteX39" fmla="*/ 6690186 w 9058001"/>
              <a:gd name="connsiteY39" fmla="*/ 1145407 h 4398746"/>
              <a:gd name="connsiteX40" fmla="*/ 6574683 w 9058001"/>
              <a:gd name="connsiteY40" fmla="*/ 1193533 h 4398746"/>
              <a:gd name="connsiteX41" fmla="*/ 6497681 w 9058001"/>
              <a:gd name="connsiteY41" fmla="*/ 1203158 h 4398746"/>
              <a:gd name="connsiteX42" fmla="*/ 6382178 w 9058001"/>
              <a:gd name="connsiteY42" fmla="*/ 1222409 h 4398746"/>
              <a:gd name="connsiteX43" fmla="*/ 6353302 w 9058001"/>
              <a:gd name="connsiteY43" fmla="*/ 1232034 h 4398746"/>
              <a:gd name="connsiteX44" fmla="*/ 6314801 w 9058001"/>
              <a:gd name="connsiteY44" fmla="*/ 1241659 h 4398746"/>
              <a:gd name="connsiteX45" fmla="*/ 6199298 w 9058001"/>
              <a:gd name="connsiteY45" fmla="*/ 1260910 h 4398746"/>
              <a:gd name="connsiteX46" fmla="*/ 6122296 w 9058001"/>
              <a:gd name="connsiteY46" fmla="*/ 1280160 h 4398746"/>
              <a:gd name="connsiteX47" fmla="*/ 6064544 w 9058001"/>
              <a:gd name="connsiteY47" fmla="*/ 1289786 h 4398746"/>
              <a:gd name="connsiteX48" fmla="*/ 6016418 w 9058001"/>
              <a:gd name="connsiteY48" fmla="*/ 1299411 h 4398746"/>
              <a:gd name="connsiteX49" fmla="*/ 5949041 w 9058001"/>
              <a:gd name="connsiteY49" fmla="*/ 1309036 h 4398746"/>
              <a:gd name="connsiteX50" fmla="*/ 5862414 w 9058001"/>
              <a:gd name="connsiteY50" fmla="*/ 1328287 h 4398746"/>
              <a:gd name="connsiteX51" fmla="*/ 5833538 w 9058001"/>
              <a:gd name="connsiteY51" fmla="*/ 1337912 h 4398746"/>
              <a:gd name="connsiteX52" fmla="*/ 5756536 w 9058001"/>
              <a:gd name="connsiteY52" fmla="*/ 1357162 h 4398746"/>
              <a:gd name="connsiteX53" fmla="*/ 5554405 w 9058001"/>
              <a:gd name="connsiteY53" fmla="*/ 1443790 h 4398746"/>
              <a:gd name="connsiteX54" fmla="*/ 5458153 w 9058001"/>
              <a:gd name="connsiteY54" fmla="*/ 1472666 h 4398746"/>
              <a:gd name="connsiteX55" fmla="*/ 5390776 w 9058001"/>
              <a:gd name="connsiteY55" fmla="*/ 1501541 h 4398746"/>
              <a:gd name="connsiteX56" fmla="*/ 5361900 w 9058001"/>
              <a:gd name="connsiteY56" fmla="*/ 1520792 h 4398746"/>
              <a:gd name="connsiteX57" fmla="*/ 5342650 w 9058001"/>
              <a:gd name="connsiteY57" fmla="*/ 1549668 h 4398746"/>
              <a:gd name="connsiteX58" fmla="*/ 5313774 w 9058001"/>
              <a:gd name="connsiteY58" fmla="*/ 1559293 h 4398746"/>
              <a:gd name="connsiteX59" fmla="*/ 5284898 w 9058001"/>
              <a:gd name="connsiteY59" fmla="*/ 1578543 h 4398746"/>
              <a:gd name="connsiteX60" fmla="*/ 5246397 w 9058001"/>
              <a:gd name="connsiteY60" fmla="*/ 1617045 h 4398746"/>
              <a:gd name="connsiteX61" fmla="*/ 5207896 w 9058001"/>
              <a:gd name="connsiteY61" fmla="*/ 1636295 h 4398746"/>
              <a:gd name="connsiteX62" fmla="*/ 5150144 w 9058001"/>
              <a:gd name="connsiteY62" fmla="*/ 1674796 h 4398746"/>
              <a:gd name="connsiteX63" fmla="*/ 5111643 w 9058001"/>
              <a:gd name="connsiteY63" fmla="*/ 1703672 h 4398746"/>
              <a:gd name="connsiteX64" fmla="*/ 5053892 w 9058001"/>
              <a:gd name="connsiteY64" fmla="*/ 1742173 h 4398746"/>
              <a:gd name="connsiteX65" fmla="*/ 5015391 w 9058001"/>
              <a:gd name="connsiteY65" fmla="*/ 1780674 h 4398746"/>
              <a:gd name="connsiteX66" fmla="*/ 4919138 w 9058001"/>
              <a:gd name="connsiteY66" fmla="*/ 1838426 h 4398746"/>
              <a:gd name="connsiteX67" fmla="*/ 4851761 w 9058001"/>
              <a:gd name="connsiteY67" fmla="*/ 1876927 h 4398746"/>
              <a:gd name="connsiteX68" fmla="*/ 4822885 w 9058001"/>
              <a:gd name="connsiteY68" fmla="*/ 1905802 h 4398746"/>
              <a:gd name="connsiteX69" fmla="*/ 4765134 w 9058001"/>
              <a:gd name="connsiteY69" fmla="*/ 1925053 h 4398746"/>
              <a:gd name="connsiteX70" fmla="*/ 4688132 w 9058001"/>
              <a:gd name="connsiteY70" fmla="*/ 1982805 h 4398746"/>
              <a:gd name="connsiteX71" fmla="*/ 4601504 w 9058001"/>
              <a:gd name="connsiteY71" fmla="*/ 2011680 h 4398746"/>
              <a:gd name="connsiteX72" fmla="*/ 4534128 w 9058001"/>
              <a:gd name="connsiteY72" fmla="*/ 2040556 h 4398746"/>
              <a:gd name="connsiteX73" fmla="*/ 4437875 w 9058001"/>
              <a:gd name="connsiteY73" fmla="*/ 2069432 h 4398746"/>
              <a:gd name="connsiteX74" fmla="*/ 4408999 w 9058001"/>
              <a:gd name="connsiteY74" fmla="*/ 2088682 h 4398746"/>
              <a:gd name="connsiteX75" fmla="*/ 4341622 w 9058001"/>
              <a:gd name="connsiteY75" fmla="*/ 2107933 h 4398746"/>
              <a:gd name="connsiteX76" fmla="*/ 4254995 w 9058001"/>
              <a:gd name="connsiteY76" fmla="*/ 2127183 h 4398746"/>
              <a:gd name="connsiteX77" fmla="*/ 4177993 w 9058001"/>
              <a:gd name="connsiteY77" fmla="*/ 2165685 h 4398746"/>
              <a:gd name="connsiteX78" fmla="*/ 4004738 w 9058001"/>
              <a:gd name="connsiteY78" fmla="*/ 2213811 h 4398746"/>
              <a:gd name="connsiteX79" fmla="*/ 3975862 w 9058001"/>
              <a:gd name="connsiteY79" fmla="*/ 2223436 h 4398746"/>
              <a:gd name="connsiteX80" fmla="*/ 3937361 w 9058001"/>
              <a:gd name="connsiteY80" fmla="*/ 2242687 h 4398746"/>
              <a:gd name="connsiteX81" fmla="*/ 3889235 w 9058001"/>
              <a:gd name="connsiteY81" fmla="*/ 2252312 h 4398746"/>
              <a:gd name="connsiteX82" fmla="*/ 3821858 w 9058001"/>
              <a:gd name="connsiteY82" fmla="*/ 2281188 h 4398746"/>
              <a:gd name="connsiteX83" fmla="*/ 3783357 w 9058001"/>
              <a:gd name="connsiteY83" fmla="*/ 2300438 h 4398746"/>
              <a:gd name="connsiteX84" fmla="*/ 3706355 w 9058001"/>
              <a:gd name="connsiteY84" fmla="*/ 2329314 h 4398746"/>
              <a:gd name="connsiteX85" fmla="*/ 3667854 w 9058001"/>
              <a:gd name="connsiteY85" fmla="*/ 2348565 h 4398746"/>
              <a:gd name="connsiteX86" fmla="*/ 3581226 w 9058001"/>
              <a:gd name="connsiteY86" fmla="*/ 2367815 h 4398746"/>
              <a:gd name="connsiteX87" fmla="*/ 3542725 w 9058001"/>
              <a:gd name="connsiteY87" fmla="*/ 2387066 h 4398746"/>
              <a:gd name="connsiteX88" fmla="*/ 3513850 w 9058001"/>
              <a:gd name="connsiteY88" fmla="*/ 2406316 h 4398746"/>
              <a:gd name="connsiteX89" fmla="*/ 3465723 w 9058001"/>
              <a:gd name="connsiteY89" fmla="*/ 2425567 h 4398746"/>
              <a:gd name="connsiteX90" fmla="*/ 3359845 w 9058001"/>
              <a:gd name="connsiteY90" fmla="*/ 2454442 h 4398746"/>
              <a:gd name="connsiteX91" fmla="*/ 3321344 w 9058001"/>
              <a:gd name="connsiteY91" fmla="*/ 2483318 h 4398746"/>
              <a:gd name="connsiteX92" fmla="*/ 3273218 w 9058001"/>
              <a:gd name="connsiteY92" fmla="*/ 2502569 h 4398746"/>
              <a:gd name="connsiteX93" fmla="*/ 3205841 w 9058001"/>
              <a:gd name="connsiteY93" fmla="*/ 2541070 h 4398746"/>
              <a:gd name="connsiteX94" fmla="*/ 3167340 w 9058001"/>
              <a:gd name="connsiteY94" fmla="*/ 2560320 h 4398746"/>
              <a:gd name="connsiteX95" fmla="*/ 3080713 w 9058001"/>
              <a:gd name="connsiteY95" fmla="*/ 2637322 h 4398746"/>
              <a:gd name="connsiteX96" fmla="*/ 3013336 w 9058001"/>
              <a:gd name="connsiteY96" fmla="*/ 2685449 h 4398746"/>
              <a:gd name="connsiteX97" fmla="*/ 2994085 w 9058001"/>
              <a:gd name="connsiteY97" fmla="*/ 2714325 h 4398746"/>
              <a:gd name="connsiteX98" fmla="*/ 2917083 w 9058001"/>
              <a:gd name="connsiteY98" fmla="*/ 2762451 h 4398746"/>
              <a:gd name="connsiteX99" fmla="*/ 2811205 w 9058001"/>
              <a:gd name="connsiteY99" fmla="*/ 2800952 h 4398746"/>
              <a:gd name="connsiteX100" fmla="*/ 2763079 w 9058001"/>
              <a:gd name="connsiteY100" fmla="*/ 2820202 h 4398746"/>
              <a:gd name="connsiteX101" fmla="*/ 2724578 w 9058001"/>
              <a:gd name="connsiteY101" fmla="*/ 2829828 h 4398746"/>
              <a:gd name="connsiteX102" fmla="*/ 2628325 w 9058001"/>
              <a:gd name="connsiteY102" fmla="*/ 2877954 h 4398746"/>
              <a:gd name="connsiteX103" fmla="*/ 2541698 w 9058001"/>
              <a:gd name="connsiteY103" fmla="*/ 2906830 h 4398746"/>
              <a:gd name="connsiteX104" fmla="*/ 2512822 w 9058001"/>
              <a:gd name="connsiteY104" fmla="*/ 2916455 h 4398746"/>
              <a:gd name="connsiteX105" fmla="*/ 2435820 w 9058001"/>
              <a:gd name="connsiteY105" fmla="*/ 2954956 h 4398746"/>
              <a:gd name="connsiteX106" fmla="*/ 2358818 w 9058001"/>
              <a:gd name="connsiteY106" fmla="*/ 2974207 h 4398746"/>
              <a:gd name="connsiteX107" fmla="*/ 2301066 w 9058001"/>
              <a:gd name="connsiteY107" fmla="*/ 3003082 h 4398746"/>
              <a:gd name="connsiteX108" fmla="*/ 2272191 w 9058001"/>
              <a:gd name="connsiteY108" fmla="*/ 3012708 h 4398746"/>
              <a:gd name="connsiteX109" fmla="*/ 2224064 w 9058001"/>
              <a:gd name="connsiteY109" fmla="*/ 3031958 h 4398746"/>
              <a:gd name="connsiteX110" fmla="*/ 2156688 w 9058001"/>
              <a:gd name="connsiteY110" fmla="*/ 3060834 h 4398746"/>
              <a:gd name="connsiteX111" fmla="*/ 2127812 w 9058001"/>
              <a:gd name="connsiteY111" fmla="*/ 3080085 h 4398746"/>
              <a:gd name="connsiteX112" fmla="*/ 2050810 w 9058001"/>
              <a:gd name="connsiteY112" fmla="*/ 3099335 h 4398746"/>
              <a:gd name="connsiteX113" fmla="*/ 2021934 w 9058001"/>
              <a:gd name="connsiteY113" fmla="*/ 3118586 h 4398746"/>
              <a:gd name="connsiteX114" fmla="*/ 1944932 w 9058001"/>
              <a:gd name="connsiteY114" fmla="*/ 3157087 h 4398746"/>
              <a:gd name="connsiteX115" fmla="*/ 1906431 w 9058001"/>
              <a:gd name="connsiteY115" fmla="*/ 3176337 h 4398746"/>
              <a:gd name="connsiteX116" fmla="*/ 1858304 w 9058001"/>
              <a:gd name="connsiteY116" fmla="*/ 3205213 h 4398746"/>
              <a:gd name="connsiteX117" fmla="*/ 1790928 w 9058001"/>
              <a:gd name="connsiteY117" fmla="*/ 3262965 h 4398746"/>
              <a:gd name="connsiteX118" fmla="*/ 1704300 w 9058001"/>
              <a:gd name="connsiteY118" fmla="*/ 3311091 h 4398746"/>
              <a:gd name="connsiteX119" fmla="*/ 1646549 w 9058001"/>
              <a:gd name="connsiteY119" fmla="*/ 3359217 h 4398746"/>
              <a:gd name="connsiteX120" fmla="*/ 1617673 w 9058001"/>
              <a:gd name="connsiteY120" fmla="*/ 3378468 h 4398746"/>
              <a:gd name="connsiteX121" fmla="*/ 1588797 w 9058001"/>
              <a:gd name="connsiteY121" fmla="*/ 3416969 h 4398746"/>
              <a:gd name="connsiteX122" fmla="*/ 1550296 w 9058001"/>
              <a:gd name="connsiteY122" fmla="*/ 3445845 h 4398746"/>
              <a:gd name="connsiteX123" fmla="*/ 1511795 w 9058001"/>
              <a:gd name="connsiteY123" fmla="*/ 3484346 h 4398746"/>
              <a:gd name="connsiteX124" fmla="*/ 1473294 w 9058001"/>
              <a:gd name="connsiteY124" fmla="*/ 3493971 h 4398746"/>
              <a:gd name="connsiteX125" fmla="*/ 1405917 w 9058001"/>
              <a:gd name="connsiteY125" fmla="*/ 3551722 h 4398746"/>
              <a:gd name="connsiteX126" fmla="*/ 1309664 w 9058001"/>
              <a:gd name="connsiteY126" fmla="*/ 3580598 h 4398746"/>
              <a:gd name="connsiteX127" fmla="*/ 1290414 w 9058001"/>
              <a:gd name="connsiteY127" fmla="*/ 3609474 h 4398746"/>
              <a:gd name="connsiteX128" fmla="*/ 1213412 w 9058001"/>
              <a:gd name="connsiteY128" fmla="*/ 3628725 h 4398746"/>
              <a:gd name="connsiteX129" fmla="*/ 1165285 w 9058001"/>
              <a:gd name="connsiteY129" fmla="*/ 3647975 h 4398746"/>
              <a:gd name="connsiteX130" fmla="*/ 1126784 w 9058001"/>
              <a:gd name="connsiteY130" fmla="*/ 3657600 h 4398746"/>
              <a:gd name="connsiteX131" fmla="*/ 1097909 w 9058001"/>
              <a:gd name="connsiteY131" fmla="*/ 3676851 h 4398746"/>
              <a:gd name="connsiteX132" fmla="*/ 1001656 w 9058001"/>
              <a:gd name="connsiteY132" fmla="*/ 3696101 h 4398746"/>
              <a:gd name="connsiteX133" fmla="*/ 895778 w 9058001"/>
              <a:gd name="connsiteY133" fmla="*/ 3744228 h 4398746"/>
              <a:gd name="connsiteX134" fmla="*/ 847652 w 9058001"/>
              <a:gd name="connsiteY134" fmla="*/ 3773103 h 4398746"/>
              <a:gd name="connsiteX135" fmla="*/ 780275 w 9058001"/>
              <a:gd name="connsiteY135" fmla="*/ 3792354 h 4398746"/>
              <a:gd name="connsiteX136" fmla="*/ 693648 w 9058001"/>
              <a:gd name="connsiteY136" fmla="*/ 3811605 h 4398746"/>
              <a:gd name="connsiteX137" fmla="*/ 664772 w 9058001"/>
              <a:gd name="connsiteY137" fmla="*/ 3821230 h 4398746"/>
              <a:gd name="connsiteX138" fmla="*/ 626271 w 9058001"/>
              <a:gd name="connsiteY138" fmla="*/ 3830855 h 4398746"/>
              <a:gd name="connsiteX139" fmla="*/ 578144 w 9058001"/>
              <a:gd name="connsiteY139" fmla="*/ 3859731 h 4398746"/>
              <a:gd name="connsiteX140" fmla="*/ 549269 w 9058001"/>
              <a:gd name="connsiteY140" fmla="*/ 3878981 h 4398746"/>
              <a:gd name="connsiteX141" fmla="*/ 491517 w 9058001"/>
              <a:gd name="connsiteY141" fmla="*/ 3888607 h 4398746"/>
              <a:gd name="connsiteX142" fmla="*/ 462641 w 9058001"/>
              <a:gd name="connsiteY142" fmla="*/ 3907857 h 4398746"/>
              <a:gd name="connsiteX143" fmla="*/ 433765 w 9058001"/>
              <a:gd name="connsiteY143" fmla="*/ 3936733 h 4398746"/>
              <a:gd name="connsiteX144" fmla="*/ 395264 w 9058001"/>
              <a:gd name="connsiteY144" fmla="*/ 3946358 h 4398746"/>
              <a:gd name="connsiteX145" fmla="*/ 299012 w 9058001"/>
              <a:gd name="connsiteY145" fmla="*/ 4013735 h 4398746"/>
              <a:gd name="connsiteX146" fmla="*/ 270136 w 9058001"/>
              <a:gd name="connsiteY146" fmla="*/ 4042611 h 4398746"/>
              <a:gd name="connsiteX147" fmla="*/ 250885 w 9058001"/>
              <a:gd name="connsiteY147" fmla="*/ 4071487 h 4398746"/>
              <a:gd name="connsiteX148" fmla="*/ 222010 w 9058001"/>
              <a:gd name="connsiteY148" fmla="*/ 4090737 h 4398746"/>
              <a:gd name="connsiteX149" fmla="*/ 202759 w 9058001"/>
              <a:gd name="connsiteY149" fmla="*/ 4148489 h 4398746"/>
              <a:gd name="connsiteX150" fmla="*/ 125757 w 9058001"/>
              <a:gd name="connsiteY150" fmla="*/ 4206240 h 4398746"/>
              <a:gd name="connsiteX151" fmla="*/ 87256 w 9058001"/>
              <a:gd name="connsiteY151" fmla="*/ 4235116 h 4398746"/>
              <a:gd name="connsiteX152" fmla="*/ 29504 w 9058001"/>
              <a:gd name="connsiteY152" fmla="*/ 4273617 h 4398746"/>
              <a:gd name="connsiteX153" fmla="*/ 629 w 9058001"/>
              <a:gd name="connsiteY153" fmla="*/ 4360245 h 4398746"/>
              <a:gd name="connsiteX154" fmla="*/ 629 w 9058001"/>
              <a:gd name="connsiteY154" fmla="*/ 4369870 h 4398746"/>
              <a:gd name="connsiteX155" fmla="*/ 629 w 9058001"/>
              <a:gd name="connsiteY155" fmla="*/ 4369870 h 4398746"/>
              <a:gd name="connsiteX156" fmla="*/ 629 w 9058001"/>
              <a:gd name="connsiteY156" fmla="*/ 4398746 h 439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058001" h="4398746">
                <a:moveTo>
                  <a:pt x="9058001" y="0"/>
                </a:moveTo>
                <a:lnTo>
                  <a:pt x="9058001" y="0"/>
                </a:lnTo>
                <a:cubicBezTo>
                  <a:pt x="8990624" y="3209"/>
                  <a:pt x="8923091" y="4024"/>
                  <a:pt x="8855871" y="9626"/>
                </a:cubicBezTo>
                <a:cubicBezTo>
                  <a:pt x="8845760" y="10469"/>
                  <a:pt x="8836899" y="17050"/>
                  <a:pt x="8826995" y="19251"/>
                </a:cubicBezTo>
                <a:cubicBezTo>
                  <a:pt x="8807944" y="23485"/>
                  <a:pt x="8788494" y="25668"/>
                  <a:pt x="8769243" y="28876"/>
                </a:cubicBezTo>
                <a:cubicBezTo>
                  <a:pt x="8700377" y="74789"/>
                  <a:pt x="8784736" y="23223"/>
                  <a:pt x="8701866" y="57752"/>
                </a:cubicBezTo>
                <a:cubicBezTo>
                  <a:pt x="8675376" y="68789"/>
                  <a:pt x="8650531" y="83419"/>
                  <a:pt x="8624864" y="96253"/>
                </a:cubicBezTo>
                <a:cubicBezTo>
                  <a:pt x="8605614" y="105878"/>
                  <a:pt x="8585800" y="114451"/>
                  <a:pt x="8567113" y="125129"/>
                </a:cubicBezTo>
                <a:cubicBezTo>
                  <a:pt x="8544654" y="137963"/>
                  <a:pt x="8522872" y="152062"/>
                  <a:pt x="8499736" y="163630"/>
                </a:cubicBezTo>
                <a:cubicBezTo>
                  <a:pt x="8441799" y="192598"/>
                  <a:pt x="8464148" y="171508"/>
                  <a:pt x="8413109" y="202131"/>
                </a:cubicBezTo>
                <a:cubicBezTo>
                  <a:pt x="8393270" y="214035"/>
                  <a:pt x="8376051" y="230285"/>
                  <a:pt x="8355357" y="240632"/>
                </a:cubicBezTo>
                <a:cubicBezTo>
                  <a:pt x="8301402" y="267609"/>
                  <a:pt x="8330178" y="254553"/>
                  <a:pt x="8268730" y="279133"/>
                </a:cubicBezTo>
                <a:cubicBezTo>
                  <a:pt x="8251383" y="296480"/>
                  <a:pt x="8234431" y="317208"/>
                  <a:pt x="8210978" y="327259"/>
                </a:cubicBezTo>
                <a:cubicBezTo>
                  <a:pt x="8198819" y="332470"/>
                  <a:pt x="8185311" y="333676"/>
                  <a:pt x="8172477" y="336885"/>
                </a:cubicBezTo>
                <a:cubicBezTo>
                  <a:pt x="8156435" y="346510"/>
                  <a:pt x="8139317" y="354535"/>
                  <a:pt x="8124351" y="365760"/>
                </a:cubicBezTo>
                <a:cubicBezTo>
                  <a:pt x="8066670" y="409020"/>
                  <a:pt x="8124511" y="384958"/>
                  <a:pt x="8066599" y="404261"/>
                </a:cubicBezTo>
                <a:cubicBezTo>
                  <a:pt x="8015740" y="442405"/>
                  <a:pt x="8008118" y="449234"/>
                  <a:pt x="7941471" y="490889"/>
                </a:cubicBezTo>
                <a:cubicBezTo>
                  <a:pt x="7919536" y="504599"/>
                  <a:pt x="7896803" y="517004"/>
                  <a:pt x="7874094" y="529390"/>
                </a:cubicBezTo>
                <a:cubicBezTo>
                  <a:pt x="7861498" y="536261"/>
                  <a:pt x="7847897" y="541258"/>
                  <a:pt x="7835593" y="548640"/>
                </a:cubicBezTo>
                <a:cubicBezTo>
                  <a:pt x="7815754" y="560543"/>
                  <a:pt x="7796104" y="572937"/>
                  <a:pt x="7777841" y="587141"/>
                </a:cubicBezTo>
                <a:cubicBezTo>
                  <a:pt x="7723765" y="629200"/>
                  <a:pt x="7775314" y="607234"/>
                  <a:pt x="7720090" y="625642"/>
                </a:cubicBezTo>
                <a:cubicBezTo>
                  <a:pt x="7704048" y="641684"/>
                  <a:pt x="7690113" y="660157"/>
                  <a:pt x="7671963" y="673769"/>
                </a:cubicBezTo>
                <a:cubicBezTo>
                  <a:pt x="7663847" y="679856"/>
                  <a:pt x="7651530" y="677766"/>
                  <a:pt x="7643088" y="683394"/>
                </a:cubicBezTo>
                <a:cubicBezTo>
                  <a:pt x="7570990" y="731460"/>
                  <a:pt x="7653994" y="699010"/>
                  <a:pt x="7585336" y="721895"/>
                </a:cubicBezTo>
                <a:cubicBezTo>
                  <a:pt x="7575711" y="728312"/>
                  <a:pt x="7566807" y="735973"/>
                  <a:pt x="7556460" y="741146"/>
                </a:cubicBezTo>
                <a:cubicBezTo>
                  <a:pt x="7547385" y="745683"/>
                  <a:pt x="7537427" y="748310"/>
                  <a:pt x="7527584" y="750771"/>
                </a:cubicBezTo>
                <a:cubicBezTo>
                  <a:pt x="7490051" y="760154"/>
                  <a:pt x="7450112" y="764588"/>
                  <a:pt x="7412081" y="770021"/>
                </a:cubicBezTo>
                <a:cubicBezTo>
                  <a:pt x="7399247" y="776438"/>
                  <a:pt x="7386902" y="783943"/>
                  <a:pt x="7373580" y="789272"/>
                </a:cubicBezTo>
                <a:cubicBezTo>
                  <a:pt x="7334531" y="804892"/>
                  <a:pt x="7315140" y="808694"/>
                  <a:pt x="7277328" y="818148"/>
                </a:cubicBezTo>
                <a:cubicBezTo>
                  <a:pt x="7267703" y="824565"/>
                  <a:pt x="7259130" y="832949"/>
                  <a:pt x="7248452" y="837398"/>
                </a:cubicBezTo>
                <a:cubicBezTo>
                  <a:pt x="7220355" y="849105"/>
                  <a:pt x="7161824" y="866274"/>
                  <a:pt x="7161824" y="866274"/>
                </a:cubicBezTo>
                <a:cubicBezTo>
                  <a:pt x="7152199" y="872691"/>
                  <a:pt x="7143296" y="880352"/>
                  <a:pt x="7132949" y="885525"/>
                </a:cubicBezTo>
                <a:cubicBezTo>
                  <a:pt x="7109933" y="897033"/>
                  <a:pt x="7080936" y="906070"/>
                  <a:pt x="7055946" y="914400"/>
                </a:cubicBezTo>
                <a:cubicBezTo>
                  <a:pt x="7039904" y="927234"/>
                  <a:pt x="7025436" y="942331"/>
                  <a:pt x="7007820" y="952901"/>
                </a:cubicBezTo>
                <a:cubicBezTo>
                  <a:pt x="6993004" y="961790"/>
                  <a:pt x="6973516" y="961785"/>
                  <a:pt x="6959694" y="972152"/>
                </a:cubicBezTo>
                <a:cubicBezTo>
                  <a:pt x="6875785" y="1035084"/>
                  <a:pt x="6976993" y="995262"/>
                  <a:pt x="6901942" y="1020278"/>
                </a:cubicBezTo>
                <a:cubicBezTo>
                  <a:pt x="6889108" y="1029903"/>
                  <a:pt x="6875621" y="1038714"/>
                  <a:pt x="6863441" y="1049154"/>
                </a:cubicBezTo>
                <a:cubicBezTo>
                  <a:pt x="6836472" y="1072271"/>
                  <a:pt x="6829840" y="1090018"/>
                  <a:pt x="6796064" y="1106906"/>
                </a:cubicBezTo>
                <a:cubicBezTo>
                  <a:pt x="6777915" y="1115981"/>
                  <a:pt x="6757153" y="1118620"/>
                  <a:pt x="6738313" y="1126156"/>
                </a:cubicBezTo>
                <a:cubicBezTo>
                  <a:pt x="6722271" y="1132573"/>
                  <a:pt x="6705874" y="1138166"/>
                  <a:pt x="6690186" y="1145407"/>
                </a:cubicBezTo>
                <a:cubicBezTo>
                  <a:pt x="6630435" y="1172984"/>
                  <a:pt x="6627618" y="1184711"/>
                  <a:pt x="6574683" y="1193533"/>
                </a:cubicBezTo>
                <a:cubicBezTo>
                  <a:pt x="6549168" y="1197785"/>
                  <a:pt x="6523348" y="1199950"/>
                  <a:pt x="6497681" y="1203158"/>
                </a:cubicBezTo>
                <a:cubicBezTo>
                  <a:pt x="6429985" y="1225723"/>
                  <a:pt x="6511126" y="1200917"/>
                  <a:pt x="6382178" y="1222409"/>
                </a:cubicBezTo>
                <a:cubicBezTo>
                  <a:pt x="6372170" y="1224077"/>
                  <a:pt x="6363058" y="1229247"/>
                  <a:pt x="6353302" y="1232034"/>
                </a:cubicBezTo>
                <a:cubicBezTo>
                  <a:pt x="6340582" y="1235668"/>
                  <a:pt x="6327715" y="1238789"/>
                  <a:pt x="6314801" y="1241659"/>
                </a:cubicBezTo>
                <a:cubicBezTo>
                  <a:pt x="6246737" y="1256785"/>
                  <a:pt x="6279670" y="1247515"/>
                  <a:pt x="6199298" y="1260910"/>
                </a:cubicBezTo>
                <a:cubicBezTo>
                  <a:pt x="6032932" y="1288637"/>
                  <a:pt x="6233852" y="1255369"/>
                  <a:pt x="6122296" y="1280160"/>
                </a:cubicBezTo>
                <a:cubicBezTo>
                  <a:pt x="6103245" y="1284394"/>
                  <a:pt x="6083745" y="1286295"/>
                  <a:pt x="6064544" y="1289786"/>
                </a:cubicBezTo>
                <a:cubicBezTo>
                  <a:pt x="6048448" y="1292713"/>
                  <a:pt x="6032555" y="1296722"/>
                  <a:pt x="6016418" y="1299411"/>
                </a:cubicBezTo>
                <a:cubicBezTo>
                  <a:pt x="5994040" y="1303141"/>
                  <a:pt x="5971419" y="1305306"/>
                  <a:pt x="5949041" y="1309036"/>
                </a:cubicBezTo>
                <a:cubicBezTo>
                  <a:pt x="5925212" y="1313007"/>
                  <a:pt x="5886650" y="1321362"/>
                  <a:pt x="5862414" y="1328287"/>
                </a:cubicBezTo>
                <a:cubicBezTo>
                  <a:pt x="5852658" y="1331074"/>
                  <a:pt x="5843326" y="1335242"/>
                  <a:pt x="5833538" y="1337912"/>
                </a:cubicBezTo>
                <a:cubicBezTo>
                  <a:pt x="5808013" y="1344873"/>
                  <a:pt x="5782203" y="1350745"/>
                  <a:pt x="5756536" y="1357162"/>
                </a:cubicBezTo>
                <a:cubicBezTo>
                  <a:pt x="5675801" y="1410986"/>
                  <a:pt x="5740055" y="1371145"/>
                  <a:pt x="5554405" y="1443790"/>
                </a:cubicBezTo>
                <a:cubicBezTo>
                  <a:pt x="5488213" y="1469691"/>
                  <a:pt x="5525944" y="1459107"/>
                  <a:pt x="5458153" y="1472666"/>
                </a:cubicBezTo>
                <a:cubicBezTo>
                  <a:pt x="5385653" y="1520997"/>
                  <a:pt x="5477798" y="1464246"/>
                  <a:pt x="5390776" y="1501541"/>
                </a:cubicBezTo>
                <a:cubicBezTo>
                  <a:pt x="5380143" y="1506098"/>
                  <a:pt x="5371525" y="1514375"/>
                  <a:pt x="5361900" y="1520792"/>
                </a:cubicBezTo>
                <a:cubicBezTo>
                  <a:pt x="5355483" y="1530417"/>
                  <a:pt x="5351683" y="1542441"/>
                  <a:pt x="5342650" y="1549668"/>
                </a:cubicBezTo>
                <a:cubicBezTo>
                  <a:pt x="5334727" y="1556006"/>
                  <a:pt x="5322849" y="1554756"/>
                  <a:pt x="5313774" y="1559293"/>
                </a:cubicBezTo>
                <a:cubicBezTo>
                  <a:pt x="5303427" y="1564466"/>
                  <a:pt x="5293681" y="1571015"/>
                  <a:pt x="5284898" y="1578543"/>
                </a:cubicBezTo>
                <a:cubicBezTo>
                  <a:pt x="5271118" y="1590355"/>
                  <a:pt x="5260917" y="1606155"/>
                  <a:pt x="5246397" y="1617045"/>
                </a:cubicBezTo>
                <a:cubicBezTo>
                  <a:pt x="5234918" y="1625654"/>
                  <a:pt x="5220200" y="1628913"/>
                  <a:pt x="5207896" y="1636295"/>
                </a:cubicBezTo>
                <a:cubicBezTo>
                  <a:pt x="5188057" y="1648198"/>
                  <a:pt x="5169098" y="1661528"/>
                  <a:pt x="5150144" y="1674796"/>
                </a:cubicBezTo>
                <a:cubicBezTo>
                  <a:pt x="5137002" y="1683996"/>
                  <a:pt x="5124785" y="1694472"/>
                  <a:pt x="5111643" y="1703672"/>
                </a:cubicBezTo>
                <a:cubicBezTo>
                  <a:pt x="5092689" y="1716940"/>
                  <a:pt x="5071958" y="1727720"/>
                  <a:pt x="5053892" y="1742173"/>
                </a:cubicBezTo>
                <a:cubicBezTo>
                  <a:pt x="5039720" y="1753511"/>
                  <a:pt x="5030160" y="1770125"/>
                  <a:pt x="5015391" y="1780674"/>
                </a:cubicBezTo>
                <a:cubicBezTo>
                  <a:pt x="4984944" y="1802422"/>
                  <a:pt x="4951389" y="1819455"/>
                  <a:pt x="4919138" y="1838426"/>
                </a:cubicBezTo>
                <a:cubicBezTo>
                  <a:pt x="4896842" y="1851541"/>
                  <a:pt x="4870052" y="1858636"/>
                  <a:pt x="4851761" y="1876927"/>
                </a:cubicBezTo>
                <a:cubicBezTo>
                  <a:pt x="4842136" y="1886552"/>
                  <a:pt x="4834784" y="1899191"/>
                  <a:pt x="4822885" y="1905802"/>
                </a:cubicBezTo>
                <a:cubicBezTo>
                  <a:pt x="4805147" y="1915657"/>
                  <a:pt x="4783677" y="1916812"/>
                  <a:pt x="4765134" y="1925053"/>
                </a:cubicBezTo>
                <a:cubicBezTo>
                  <a:pt x="4745814" y="1933640"/>
                  <a:pt x="4697962" y="1976251"/>
                  <a:pt x="4688132" y="1982805"/>
                </a:cubicBezTo>
                <a:cubicBezTo>
                  <a:pt x="4653976" y="2005576"/>
                  <a:pt x="4642062" y="2003569"/>
                  <a:pt x="4601504" y="2011680"/>
                </a:cubicBezTo>
                <a:cubicBezTo>
                  <a:pt x="4542989" y="2050692"/>
                  <a:pt x="4605160" y="2013919"/>
                  <a:pt x="4534128" y="2040556"/>
                </a:cubicBezTo>
                <a:cubicBezTo>
                  <a:pt x="4444596" y="2074130"/>
                  <a:pt x="4555445" y="2049837"/>
                  <a:pt x="4437875" y="2069432"/>
                </a:cubicBezTo>
                <a:cubicBezTo>
                  <a:pt x="4428250" y="2075849"/>
                  <a:pt x="4419346" y="2083509"/>
                  <a:pt x="4408999" y="2088682"/>
                </a:cubicBezTo>
                <a:cubicBezTo>
                  <a:pt x="4396132" y="2095115"/>
                  <a:pt x="4352730" y="2105465"/>
                  <a:pt x="4341622" y="2107933"/>
                </a:cubicBezTo>
                <a:cubicBezTo>
                  <a:pt x="4231646" y="2132372"/>
                  <a:pt x="4348891" y="2103710"/>
                  <a:pt x="4254995" y="2127183"/>
                </a:cubicBezTo>
                <a:cubicBezTo>
                  <a:pt x="4229328" y="2140017"/>
                  <a:pt x="4204370" y="2154381"/>
                  <a:pt x="4177993" y="2165685"/>
                </a:cubicBezTo>
                <a:cubicBezTo>
                  <a:pt x="4117528" y="2191599"/>
                  <a:pt x="4071599" y="2191525"/>
                  <a:pt x="4004738" y="2213811"/>
                </a:cubicBezTo>
                <a:cubicBezTo>
                  <a:pt x="3995113" y="2217019"/>
                  <a:pt x="3985188" y="2219439"/>
                  <a:pt x="3975862" y="2223436"/>
                </a:cubicBezTo>
                <a:cubicBezTo>
                  <a:pt x="3962674" y="2229088"/>
                  <a:pt x="3950973" y="2238150"/>
                  <a:pt x="3937361" y="2242687"/>
                </a:cubicBezTo>
                <a:cubicBezTo>
                  <a:pt x="3921841" y="2247860"/>
                  <a:pt x="3905277" y="2249104"/>
                  <a:pt x="3889235" y="2252312"/>
                </a:cubicBezTo>
                <a:cubicBezTo>
                  <a:pt x="3761545" y="2316155"/>
                  <a:pt x="3920996" y="2238700"/>
                  <a:pt x="3821858" y="2281188"/>
                </a:cubicBezTo>
                <a:cubicBezTo>
                  <a:pt x="3808670" y="2286840"/>
                  <a:pt x="3796602" y="2294919"/>
                  <a:pt x="3783357" y="2300438"/>
                </a:cubicBezTo>
                <a:cubicBezTo>
                  <a:pt x="3758053" y="2310981"/>
                  <a:pt x="3731659" y="2318770"/>
                  <a:pt x="3706355" y="2329314"/>
                </a:cubicBezTo>
                <a:cubicBezTo>
                  <a:pt x="3693110" y="2334833"/>
                  <a:pt x="3681042" y="2342913"/>
                  <a:pt x="3667854" y="2348565"/>
                </a:cubicBezTo>
                <a:cubicBezTo>
                  <a:pt x="3637698" y="2361489"/>
                  <a:pt x="3615834" y="2362047"/>
                  <a:pt x="3581226" y="2367815"/>
                </a:cubicBezTo>
                <a:cubicBezTo>
                  <a:pt x="3568392" y="2374232"/>
                  <a:pt x="3555183" y="2379947"/>
                  <a:pt x="3542725" y="2387066"/>
                </a:cubicBezTo>
                <a:cubicBezTo>
                  <a:pt x="3532681" y="2392805"/>
                  <a:pt x="3524197" y="2401143"/>
                  <a:pt x="3513850" y="2406316"/>
                </a:cubicBezTo>
                <a:cubicBezTo>
                  <a:pt x="3498396" y="2414043"/>
                  <a:pt x="3481961" y="2419662"/>
                  <a:pt x="3465723" y="2425567"/>
                </a:cubicBezTo>
                <a:cubicBezTo>
                  <a:pt x="3406022" y="2447276"/>
                  <a:pt x="3416929" y="2443026"/>
                  <a:pt x="3359845" y="2454442"/>
                </a:cubicBezTo>
                <a:cubicBezTo>
                  <a:pt x="3347011" y="2464067"/>
                  <a:pt x="3335367" y="2475527"/>
                  <a:pt x="3321344" y="2483318"/>
                </a:cubicBezTo>
                <a:cubicBezTo>
                  <a:pt x="3306241" y="2491709"/>
                  <a:pt x="3288672" y="2494842"/>
                  <a:pt x="3273218" y="2502569"/>
                </a:cubicBezTo>
                <a:cubicBezTo>
                  <a:pt x="3250082" y="2514137"/>
                  <a:pt x="3228550" y="2528684"/>
                  <a:pt x="3205841" y="2541070"/>
                </a:cubicBezTo>
                <a:cubicBezTo>
                  <a:pt x="3193245" y="2547941"/>
                  <a:pt x="3179507" y="2552715"/>
                  <a:pt x="3167340" y="2560320"/>
                </a:cubicBezTo>
                <a:cubicBezTo>
                  <a:pt x="3119820" y="2590020"/>
                  <a:pt x="3127270" y="2595938"/>
                  <a:pt x="3080713" y="2637322"/>
                </a:cubicBezTo>
                <a:cubicBezTo>
                  <a:pt x="3062805" y="2653240"/>
                  <a:pt x="3034036" y="2671649"/>
                  <a:pt x="3013336" y="2685449"/>
                </a:cubicBezTo>
                <a:cubicBezTo>
                  <a:pt x="3006919" y="2695074"/>
                  <a:pt x="3002265" y="2706145"/>
                  <a:pt x="2994085" y="2714325"/>
                </a:cubicBezTo>
                <a:cubicBezTo>
                  <a:pt x="2972507" y="2735903"/>
                  <a:pt x="2944528" y="2750253"/>
                  <a:pt x="2917083" y="2762451"/>
                </a:cubicBezTo>
                <a:cubicBezTo>
                  <a:pt x="2822429" y="2804519"/>
                  <a:pt x="2917865" y="2758289"/>
                  <a:pt x="2811205" y="2800952"/>
                </a:cubicBezTo>
                <a:cubicBezTo>
                  <a:pt x="2795163" y="2807369"/>
                  <a:pt x="2779470" y="2814738"/>
                  <a:pt x="2763079" y="2820202"/>
                </a:cubicBezTo>
                <a:cubicBezTo>
                  <a:pt x="2750529" y="2824385"/>
                  <a:pt x="2737128" y="2825645"/>
                  <a:pt x="2724578" y="2829828"/>
                </a:cubicBezTo>
                <a:cubicBezTo>
                  <a:pt x="2600291" y="2871257"/>
                  <a:pt x="2754926" y="2823696"/>
                  <a:pt x="2628325" y="2877954"/>
                </a:cubicBezTo>
                <a:cubicBezTo>
                  <a:pt x="2600348" y="2889944"/>
                  <a:pt x="2570574" y="2897205"/>
                  <a:pt x="2541698" y="2906830"/>
                </a:cubicBezTo>
                <a:cubicBezTo>
                  <a:pt x="2532073" y="2910038"/>
                  <a:pt x="2521897" y="2911918"/>
                  <a:pt x="2512822" y="2916455"/>
                </a:cubicBezTo>
                <a:cubicBezTo>
                  <a:pt x="2487155" y="2929289"/>
                  <a:pt x="2463660" y="2947996"/>
                  <a:pt x="2435820" y="2954956"/>
                </a:cubicBezTo>
                <a:cubicBezTo>
                  <a:pt x="2410153" y="2961373"/>
                  <a:pt x="2383734" y="2965309"/>
                  <a:pt x="2358818" y="2974207"/>
                </a:cubicBezTo>
                <a:cubicBezTo>
                  <a:pt x="2338549" y="2981446"/>
                  <a:pt x="2320734" y="2994341"/>
                  <a:pt x="2301066" y="3003082"/>
                </a:cubicBezTo>
                <a:cubicBezTo>
                  <a:pt x="2291795" y="3007203"/>
                  <a:pt x="2281691" y="3009146"/>
                  <a:pt x="2272191" y="3012708"/>
                </a:cubicBezTo>
                <a:cubicBezTo>
                  <a:pt x="2256013" y="3018775"/>
                  <a:pt x="2240242" y="3025891"/>
                  <a:pt x="2224064" y="3031958"/>
                </a:cubicBezTo>
                <a:cubicBezTo>
                  <a:pt x="2184799" y="3046682"/>
                  <a:pt x="2199707" y="3036251"/>
                  <a:pt x="2156688" y="3060834"/>
                </a:cubicBezTo>
                <a:cubicBezTo>
                  <a:pt x="2146644" y="3066574"/>
                  <a:pt x="2138684" y="3076132"/>
                  <a:pt x="2127812" y="3080085"/>
                </a:cubicBezTo>
                <a:cubicBezTo>
                  <a:pt x="2102948" y="3089127"/>
                  <a:pt x="2050810" y="3099335"/>
                  <a:pt x="2050810" y="3099335"/>
                </a:cubicBezTo>
                <a:cubicBezTo>
                  <a:pt x="2041185" y="3105752"/>
                  <a:pt x="2032090" y="3113046"/>
                  <a:pt x="2021934" y="3118586"/>
                </a:cubicBezTo>
                <a:cubicBezTo>
                  <a:pt x="1996741" y="3132328"/>
                  <a:pt x="1970599" y="3144253"/>
                  <a:pt x="1944932" y="3157087"/>
                </a:cubicBezTo>
                <a:cubicBezTo>
                  <a:pt x="1932098" y="3163504"/>
                  <a:pt x="1918735" y="3168955"/>
                  <a:pt x="1906431" y="3176337"/>
                </a:cubicBezTo>
                <a:cubicBezTo>
                  <a:pt x="1890389" y="3185962"/>
                  <a:pt x="1873271" y="3193988"/>
                  <a:pt x="1858304" y="3205213"/>
                </a:cubicBezTo>
                <a:cubicBezTo>
                  <a:pt x="1779560" y="3264271"/>
                  <a:pt x="1885722" y="3203720"/>
                  <a:pt x="1790928" y="3262965"/>
                </a:cubicBezTo>
                <a:cubicBezTo>
                  <a:pt x="1725853" y="3303636"/>
                  <a:pt x="1777559" y="3257812"/>
                  <a:pt x="1704300" y="3311091"/>
                </a:cubicBezTo>
                <a:cubicBezTo>
                  <a:pt x="1684034" y="3325830"/>
                  <a:pt x="1666329" y="3343833"/>
                  <a:pt x="1646549" y="3359217"/>
                </a:cubicBezTo>
                <a:cubicBezTo>
                  <a:pt x="1637418" y="3366319"/>
                  <a:pt x="1625853" y="3370288"/>
                  <a:pt x="1617673" y="3378468"/>
                </a:cubicBezTo>
                <a:cubicBezTo>
                  <a:pt x="1606329" y="3389812"/>
                  <a:pt x="1600141" y="3405625"/>
                  <a:pt x="1588797" y="3416969"/>
                </a:cubicBezTo>
                <a:cubicBezTo>
                  <a:pt x="1577453" y="3428313"/>
                  <a:pt x="1562369" y="3435281"/>
                  <a:pt x="1550296" y="3445845"/>
                </a:cubicBezTo>
                <a:cubicBezTo>
                  <a:pt x="1536637" y="3457797"/>
                  <a:pt x="1527186" y="3474727"/>
                  <a:pt x="1511795" y="3484346"/>
                </a:cubicBezTo>
                <a:cubicBezTo>
                  <a:pt x="1500577" y="3491357"/>
                  <a:pt x="1486128" y="3490763"/>
                  <a:pt x="1473294" y="3493971"/>
                </a:cubicBezTo>
                <a:cubicBezTo>
                  <a:pt x="1454028" y="3513237"/>
                  <a:pt x="1430614" y="3539374"/>
                  <a:pt x="1405917" y="3551722"/>
                </a:cubicBezTo>
                <a:cubicBezTo>
                  <a:pt x="1382480" y="3563441"/>
                  <a:pt x="1337300" y="3573689"/>
                  <a:pt x="1309664" y="3580598"/>
                </a:cubicBezTo>
                <a:cubicBezTo>
                  <a:pt x="1303247" y="3590223"/>
                  <a:pt x="1299447" y="3602247"/>
                  <a:pt x="1290414" y="3609474"/>
                </a:cubicBezTo>
                <a:cubicBezTo>
                  <a:pt x="1280253" y="3617603"/>
                  <a:pt x="1216284" y="3627863"/>
                  <a:pt x="1213412" y="3628725"/>
                </a:cubicBezTo>
                <a:cubicBezTo>
                  <a:pt x="1196863" y="3633690"/>
                  <a:pt x="1181676" y="3642511"/>
                  <a:pt x="1165285" y="3647975"/>
                </a:cubicBezTo>
                <a:cubicBezTo>
                  <a:pt x="1152735" y="3652158"/>
                  <a:pt x="1139618" y="3654392"/>
                  <a:pt x="1126784" y="3657600"/>
                </a:cubicBezTo>
                <a:cubicBezTo>
                  <a:pt x="1117159" y="3664017"/>
                  <a:pt x="1108965" y="3673449"/>
                  <a:pt x="1097909" y="3676851"/>
                </a:cubicBezTo>
                <a:cubicBezTo>
                  <a:pt x="1066636" y="3686473"/>
                  <a:pt x="1001656" y="3696101"/>
                  <a:pt x="1001656" y="3696101"/>
                </a:cubicBezTo>
                <a:cubicBezTo>
                  <a:pt x="943920" y="3753837"/>
                  <a:pt x="1005718" y="3701944"/>
                  <a:pt x="895778" y="3744228"/>
                </a:cubicBezTo>
                <a:cubicBezTo>
                  <a:pt x="878317" y="3750944"/>
                  <a:pt x="864921" y="3765908"/>
                  <a:pt x="847652" y="3773103"/>
                </a:cubicBezTo>
                <a:cubicBezTo>
                  <a:pt x="826091" y="3782087"/>
                  <a:pt x="802810" y="3786208"/>
                  <a:pt x="780275" y="3792354"/>
                </a:cubicBezTo>
                <a:cubicBezTo>
                  <a:pt x="671616" y="3821988"/>
                  <a:pt x="821881" y="3779546"/>
                  <a:pt x="693648" y="3811605"/>
                </a:cubicBezTo>
                <a:cubicBezTo>
                  <a:pt x="683805" y="3814066"/>
                  <a:pt x="674528" y="3818443"/>
                  <a:pt x="664772" y="3821230"/>
                </a:cubicBezTo>
                <a:cubicBezTo>
                  <a:pt x="652052" y="3824864"/>
                  <a:pt x="639105" y="3827647"/>
                  <a:pt x="626271" y="3830855"/>
                </a:cubicBezTo>
                <a:cubicBezTo>
                  <a:pt x="610229" y="3840480"/>
                  <a:pt x="594009" y="3849816"/>
                  <a:pt x="578144" y="3859731"/>
                </a:cubicBezTo>
                <a:cubicBezTo>
                  <a:pt x="568335" y="3865862"/>
                  <a:pt x="560243" y="3875323"/>
                  <a:pt x="549269" y="3878981"/>
                </a:cubicBezTo>
                <a:cubicBezTo>
                  <a:pt x="530754" y="3885153"/>
                  <a:pt x="510768" y="3885398"/>
                  <a:pt x="491517" y="3888607"/>
                </a:cubicBezTo>
                <a:cubicBezTo>
                  <a:pt x="481892" y="3895024"/>
                  <a:pt x="471528" y="3900451"/>
                  <a:pt x="462641" y="3907857"/>
                </a:cubicBezTo>
                <a:cubicBezTo>
                  <a:pt x="452184" y="3916571"/>
                  <a:pt x="445584" y="3929979"/>
                  <a:pt x="433765" y="3936733"/>
                </a:cubicBezTo>
                <a:cubicBezTo>
                  <a:pt x="422279" y="3943296"/>
                  <a:pt x="408098" y="3943150"/>
                  <a:pt x="395264" y="3946358"/>
                </a:cubicBezTo>
                <a:cubicBezTo>
                  <a:pt x="345103" y="3976455"/>
                  <a:pt x="344637" y="3973813"/>
                  <a:pt x="299012" y="4013735"/>
                </a:cubicBezTo>
                <a:cubicBezTo>
                  <a:pt x="288768" y="4022699"/>
                  <a:pt x="278850" y="4032154"/>
                  <a:pt x="270136" y="4042611"/>
                </a:cubicBezTo>
                <a:cubicBezTo>
                  <a:pt x="262730" y="4051498"/>
                  <a:pt x="259065" y="4063307"/>
                  <a:pt x="250885" y="4071487"/>
                </a:cubicBezTo>
                <a:cubicBezTo>
                  <a:pt x="242705" y="4079667"/>
                  <a:pt x="231635" y="4084320"/>
                  <a:pt x="222010" y="4090737"/>
                </a:cubicBezTo>
                <a:cubicBezTo>
                  <a:pt x="215593" y="4109988"/>
                  <a:pt x="218993" y="4136314"/>
                  <a:pt x="202759" y="4148489"/>
                </a:cubicBezTo>
                <a:lnTo>
                  <a:pt x="125757" y="4206240"/>
                </a:lnTo>
                <a:cubicBezTo>
                  <a:pt x="112923" y="4215865"/>
                  <a:pt x="100604" y="4226217"/>
                  <a:pt x="87256" y="4235116"/>
                </a:cubicBezTo>
                <a:lnTo>
                  <a:pt x="29504" y="4273617"/>
                </a:lnTo>
                <a:cubicBezTo>
                  <a:pt x="12558" y="4315983"/>
                  <a:pt x="8918" y="4318796"/>
                  <a:pt x="629" y="4360245"/>
                </a:cubicBezTo>
                <a:cubicBezTo>
                  <a:pt x="0" y="4363391"/>
                  <a:pt x="629" y="4366662"/>
                  <a:pt x="629" y="4369870"/>
                </a:cubicBezTo>
                <a:lnTo>
                  <a:pt x="629" y="4369870"/>
                </a:lnTo>
                <a:lnTo>
                  <a:pt x="629" y="439874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Picture 2" descr="C:\Users\home\Desktop\sun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0" y="2420938"/>
            <a:ext cx="9144000" cy="4437062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7740352 w 8956504"/>
              <a:gd name="connsiteY0" fmla="*/ 914400 h 1227809"/>
              <a:gd name="connsiteX1" fmla="*/ 0 w 8956504"/>
              <a:gd name="connsiteY1" fmla="*/ 1227809 h 1227809"/>
              <a:gd name="connsiteX2" fmla="*/ 8956504 w 8956504"/>
              <a:gd name="connsiteY2" fmla="*/ 0 h 1227809"/>
              <a:gd name="connsiteX3" fmla="*/ 8727904 w 8956504"/>
              <a:gd name="connsiteY3" fmla="*/ 914400 h 1227809"/>
              <a:gd name="connsiteX4" fmla="*/ 7740352 w 8956504"/>
              <a:gd name="connsiteY4" fmla="*/ 914400 h 1227809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8727904 w 9144000"/>
              <a:gd name="connsiteY3" fmla="*/ 1181211 h 1494620"/>
              <a:gd name="connsiteX4" fmla="*/ 7740352 w 9144000"/>
              <a:gd name="connsiteY4" fmla="*/ 1181211 h 1494620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740352 w 9144000"/>
              <a:gd name="connsiteY4" fmla="*/ 1181211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94620">
                <a:moveTo>
                  <a:pt x="7812360" y="1494620"/>
                </a:moveTo>
                <a:lnTo>
                  <a:pt x="0" y="1494620"/>
                </a:lnTo>
                <a:lnTo>
                  <a:pt x="9144000" y="0"/>
                </a:lnTo>
                <a:lnTo>
                  <a:pt x="9144000" y="1494620"/>
                </a:lnTo>
                <a:lnTo>
                  <a:pt x="7812360" y="1494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08850" y="5445125"/>
            <a:ext cx="74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5105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152" name="Прямоугольник 13"/>
          <p:cNvSpPr>
            <a:spLocks noChangeArrowheads="1"/>
          </p:cNvSpPr>
          <p:nvPr/>
        </p:nvSpPr>
        <p:spPr bwMode="auto">
          <a:xfrm>
            <a:off x="3492500" y="549275"/>
            <a:ext cx="24416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10-3</a:t>
            </a:r>
            <a:endParaRPr lang="ru-RU" sz="9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" b="2802"/>
          <a:stretch>
            <a:fillRect/>
          </a:stretch>
        </p:blipFill>
        <p:spPr bwMode="auto">
          <a:xfrm>
            <a:off x="6875463" y="476250"/>
            <a:ext cx="2520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4863" y="6219825"/>
            <a:ext cx="719137" cy="638175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752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0.04213 L -0.76771 0.535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0" y="2459038"/>
            <a:ext cx="9058275" cy="4398962"/>
          </a:xfrm>
          <a:custGeom>
            <a:avLst/>
            <a:gdLst>
              <a:gd name="connsiteX0" fmla="*/ 9058001 w 9058001"/>
              <a:gd name="connsiteY0" fmla="*/ 0 h 4398746"/>
              <a:gd name="connsiteX1" fmla="*/ 9058001 w 9058001"/>
              <a:gd name="connsiteY1" fmla="*/ 0 h 4398746"/>
              <a:gd name="connsiteX2" fmla="*/ 8855871 w 9058001"/>
              <a:gd name="connsiteY2" fmla="*/ 9626 h 4398746"/>
              <a:gd name="connsiteX3" fmla="*/ 8826995 w 9058001"/>
              <a:gd name="connsiteY3" fmla="*/ 19251 h 4398746"/>
              <a:gd name="connsiteX4" fmla="*/ 8769243 w 9058001"/>
              <a:gd name="connsiteY4" fmla="*/ 28876 h 4398746"/>
              <a:gd name="connsiteX5" fmla="*/ 8701866 w 9058001"/>
              <a:gd name="connsiteY5" fmla="*/ 57752 h 4398746"/>
              <a:gd name="connsiteX6" fmla="*/ 8624864 w 9058001"/>
              <a:gd name="connsiteY6" fmla="*/ 96253 h 4398746"/>
              <a:gd name="connsiteX7" fmla="*/ 8567113 w 9058001"/>
              <a:gd name="connsiteY7" fmla="*/ 125129 h 4398746"/>
              <a:gd name="connsiteX8" fmla="*/ 8499736 w 9058001"/>
              <a:gd name="connsiteY8" fmla="*/ 163630 h 4398746"/>
              <a:gd name="connsiteX9" fmla="*/ 8413109 w 9058001"/>
              <a:gd name="connsiteY9" fmla="*/ 202131 h 4398746"/>
              <a:gd name="connsiteX10" fmla="*/ 8355357 w 9058001"/>
              <a:gd name="connsiteY10" fmla="*/ 240632 h 4398746"/>
              <a:gd name="connsiteX11" fmla="*/ 8268730 w 9058001"/>
              <a:gd name="connsiteY11" fmla="*/ 279133 h 4398746"/>
              <a:gd name="connsiteX12" fmla="*/ 8210978 w 9058001"/>
              <a:gd name="connsiteY12" fmla="*/ 327259 h 4398746"/>
              <a:gd name="connsiteX13" fmla="*/ 8172477 w 9058001"/>
              <a:gd name="connsiteY13" fmla="*/ 336885 h 4398746"/>
              <a:gd name="connsiteX14" fmla="*/ 8124351 w 9058001"/>
              <a:gd name="connsiteY14" fmla="*/ 365760 h 4398746"/>
              <a:gd name="connsiteX15" fmla="*/ 8066599 w 9058001"/>
              <a:gd name="connsiteY15" fmla="*/ 404261 h 4398746"/>
              <a:gd name="connsiteX16" fmla="*/ 7941471 w 9058001"/>
              <a:gd name="connsiteY16" fmla="*/ 490889 h 4398746"/>
              <a:gd name="connsiteX17" fmla="*/ 7874094 w 9058001"/>
              <a:gd name="connsiteY17" fmla="*/ 529390 h 4398746"/>
              <a:gd name="connsiteX18" fmla="*/ 7835593 w 9058001"/>
              <a:gd name="connsiteY18" fmla="*/ 548640 h 4398746"/>
              <a:gd name="connsiteX19" fmla="*/ 7777841 w 9058001"/>
              <a:gd name="connsiteY19" fmla="*/ 587141 h 4398746"/>
              <a:gd name="connsiteX20" fmla="*/ 7720090 w 9058001"/>
              <a:gd name="connsiteY20" fmla="*/ 625642 h 4398746"/>
              <a:gd name="connsiteX21" fmla="*/ 7671963 w 9058001"/>
              <a:gd name="connsiteY21" fmla="*/ 673769 h 4398746"/>
              <a:gd name="connsiteX22" fmla="*/ 7643088 w 9058001"/>
              <a:gd name="connsiteY22" fmla="*/ 683394 h 4398746"/>
              <a:gd name="connsiteX23" fmla="*/ 7585336 w 9058001"/>
              <a:gd name="connsiteY23" fmla="*/ 721895 h 4398746"/>
              <a:gd name="connsiteX24" fmla="*/ 7556460 w 9058001"/>
              <a:gd name="connsiteY24" fmla="*/ 741146 h 4398746"/>
              <a:gd name="connsiteX25" fmla="*/ 7527584 w 9058001"/>
              <a:gd name="connsiteY25" fmla="*/ 750771 h 4398746"/>
              <a:gd name="connsiteX26" fmla="*/ 7412081 w 9058001"/>
              <a:gd name="connsiteY26" fmla="*/ 770021 h 4398746"/>
              <a:gd name="connsiteX27" fmla="*/ 7373580 w 9058001"/>
              <a:gd name="connsiteY27" fmla="*/ 789272 h 4398746"/>
              <a:gd name="connsiteX28" fmla="*/ 7277328 w 9058001"/>
              <a:gd name="connsiteY28" fmla="*/ 818148 h 4398746"/>
              <a:gd name="connsiteX29" fmla="*/ 7248452 w 9058001"/>
              <a:gd name="connsiteY29" fmla="*/ 837398 h 4398746"/>
              <a:gd name="connsiteX30" fmla="*/ 7161824 w 9058001"/>
              <a:gd name="connsiteY30" fmla="*/ 866274 h 4398746"/>
              <a:gd name="connsiteX31" fmla="*/ 7132949 w 9058001"/>
              <a:gd name="connsiteY31" fmla="*/ 885525 h 4398746"/>
              <a:gd name="connsiteX32" fmla="*/ 7055946 w 9058001"/>
              <a:gd name="connsiteY32" fmla="*/ 914400 h 4398746"/>
              <a:gd name="connsiteX33" fmla="*/ 7007820 w 9058001"/>
              <a:gd name="connsiteY33" fmla="*/ 952901 h 4398746"/>
              <a:gd name="connsiteX34" fmla="*/ 6959694 w 9058001"/>
              <a:gd name="connsiteY34" fmla="*/ 972152 h 4398746"/>
              <a:gd name="connsiteX35" fmla="*/ 6901942 w 9058001"/>
              <a:gd name="connsiteY35" fmla="*/ 1020278 h 4398746"/>
              <a:gd name="connsiteX36" fmla="*/ 6863441 w 9058001"/>
              <a:gd name="connsiteY36" fmla="*/ 1049154 h 4398746"/>
              <a:gd name="connsiteX37" fmla="*/ 6796064 w 9058001"/>
              <a:gd name="connsiteY37" fmla="*/ 1106906 h 4398746"/>
              <a:gd name="connsiteX38" fmla="*/ 6738313 w 9058001"/>
              <a:gd name="connsiteY38" fmla="*/ 1126156 h 4398746"/>
              <a:gd name="connsiteX39" fmla="*/ 6690186 w 9058001"/>
              <a:gd name="connsiteY39" fmla="*/ 1145407 h 4398746"/>
              <a:gd name="connsiteX40" fmla="*/ 6574683 w 9058001"/>
              <a:gd name="connsiteY40" fmla="*/ 1193533 h 4398746"/>
              <a:gd name="connsiteX41" fmla="*/ 6497681 w 9058001"/>
              <a:gd name="connsiteY41" fmla="*/ 1203158 h 4398746"/>
              <a:gd name="connsiteX42" fmla="*/ 6382178 w 9058001"/>
              <a:gd name="connsiteY42" fmla="*/ 1222409 h 4398746"/>
              <a:gd name="connsiteX43" fmla="*/ 6353302 w 9058001"/>
              <a:gd name="connsiteY43" fmla="*/ 1232034 h 4398746"/>
              <a:gd name="connsiteX44" fmla="*/ 6314801 w 9058001"/>
              <a:gd name="connsiteY44" fmla="*/ 1241659 h 4398746"/>
              <a:gd name="connsiteX45" fmla="*/ 6199298 w 9058001"/>
              <a:gd name="connsiteY45" fmla="*/ 1260910 h 4398746"/>
              <a:gd name="connsiteX46" fmla="*/ 6122296 w 9058001"/>
              <a:gd name="connsiteY46" fmla="*/ 1280160 h 4398746"/>
              <a:gd name="connsiteX47" fmla="*/ 6064544 w 9058001"/>
              <a:gd name="connsiteY47" fmla="*/ 1289786 h 4398746"/>
              <a:gd name="connsiteX48" fmla="*/ 6016418 w 9058001"/>
              <a:gd name="connsiteY48" fmla="*/ 1299411 h 4398746"/>
              <a:gd name="connsiteX49" fmla="*/ 5949041 w 9058001"/>
              <a:gd name="connsiteY49" fmla="*/ 1309036 h 4398746"/>
              <a:gd name="connsiteX50" fmla="*/ 5862414 w 9058001"/>
              <a:gd name="connsiteY50" fmla="*/ 1328287 h 4398746"/>
              <a:gd name="connsiteX51" fmla="*/ 5833538 w 9058001"/>
              <a:gd name="connsiteY51" fmla="*/ 1337912 h 4398746"/>
              <a:gd name="connsiteX52" fmla="*/ 5756536 w 9058001"/>
              <a:gd name="connsiteY52" fmla="*/ 1357162 h 4398746"/>
              <a:gd name="connsiteX53" fmla="*/ 5554405 w 9058001"/>
              <a:gd name="connsiteY53" fmla="*/ 1443790 h 4398746"/>
              <a:gd name="connsiteX54" fmla="*/ 5458153 w 9058001"/>
              <a:gd name="connsiteY54" fmla="*/ 1472666 h 4398746"/>
              <a:gd name="connsiteX55" fmla="*/ 5390776 w 9058001"/>
              <a:gd name="connsiteY55" fmla="*/ 1501541 h 4398746"/>
              <a:gd name="connsiteX56" fmla="*/ 5361900 w 9058001"/>
              <a:gd name="connsiteY56" fmla="*/ 1520792 h 4398746"/>
              <a:gd name="connsiteX57" fmla="*/ 5342650 w 9058001"/>
              <a:gd name="connsiteY57" fmla="*/ 1549668 h 4398746"/>
              <a:gd name="connsiteX58" fmla="*/ 5313774 w 9058001"/>
              <a:gd name="connsiteY58" fmla="*/ 1559293 h 4398746"/>
              <a:gd name="connsiteX59" fmla="*/ 5284898 w 9058001"/>
              <a:gd name="connsiteY59" fmla="*/ 1578543 h 4398746"/>
              <a:gd name="connsiteX60" fmla="*/ 5246397 w 9058001"/>
              <a:gd name="connsiteY60" fmla="*/ 1617045 h 4398746"/>
              <a:gd name="connsiteX61" fmla="*/ 5207896 w 9058001"/>
              <a:gd name="connsiteY61" fmla="*/ 1636295 h 4398746"/>
              <a:gd name="connsiteX62" fmla="*/ 5150144 w 9058001"/>
              <a:gd name="connsiteY62" fmla="*/ 1674796 h 4398746"/>
              <a:gd name="connsiteX63" fmla="*/ 5111643 w 9058001"/>
              <a:gd name="connsiteY63" fmla="*/ 1703672 h 4398746"/>
              <a:gd name="connsiteX64" fmla="*/ 5053892 w 9058001"/>
              <a:gd name="connsiteY64" fmla="*/ 1742173 h 4398746"/>
              <a:gd name="connsiteX65" fmla="*/ 5015391 w 9058001"/>
              <a:gd name="connsiteY65" fmla="*/ 1780674 h 4398746"/>
              <a:gd name="connsiteX66" fmla="*/ 4919138 w 9058001"/>
              <a:gd name="connsiteY66" fmla="*/ 1838426 h 4398746"/>
              <a:gd name="connsiteX67" fmla="*/ 4851761 w 9058001"/>
              <a:gd name="connsiteY67" fmla="*/ 1876927 h 4398746"/>
              <a:gd name="connsiteX68" fmla="*/ 4822885 w 9058001"/>
              <a:gd name="connsiteY68" fmla="*/ 1905802 h 4398746"/>
              <a:gd name="connsiteX69" fmla="*/ 4765134 w 9058001"/>
              <a:gd name="connsiteY69" fmla="*/ 1925053 h 4398746"/>
              <a:gd name="connsiteX70" fmla="*/ 4688132 w 9058001"/>
              <a:gd name="connsiteY70" fmla="*/ 1982805 h 4398746"/>
              <a:gd name="connsiteX71" fmla="*/ 4601504 w 9058001"/>
              <a:gd name="connsiteY71" fmla="*/ 2011680 h 4398746"/>
              <a:gd name="connsiteX72" fmla="*/ 4534128 w 9058001"/>
              <a:gd name="connsiteY72" fmla="*/ 2040556 h 4398746"/>
              <a:gd name="connsiteX73" fmla="*/ 4437875 w 9058001"/>
              <a:gd name="connsiteY73" fmla="*/ 2069432 h 4398746"/>
              <a:gd name="connsiteX74" fmla="*/ 4408999 w 9058001"/>
              <a:gd name="connsiteY74" fmla="*/ 2088682 h 4398746"/>
              <a:gd name="connsiteX75" fmla="*/ 4341622 w 9058001"/>
              <a:gd name="connsiteY75" fmla="*/ 2107933 h 4398746"/>
              <a:gd name="connsiteX76" fmla="*/ 4254995 w 9058001"/>
              <a:gd name="connsiteY76" fmla="*/ 2127183 h 4398746"/>
              <a:gd name="connsiteX77" fmla="*/ 4177993 w 9058001"/>
              <a:gd name="connsiteY77" fmla="*/ 2165685 h 4398746"/>
              <a:gd name="connsiteX78" fmla="*/ 4004738 w 9058001"/>
              <a:gd name="connsiteY78" fmla="*/ 2213811 h 4398746"/>
              <a:gd name="connsiteX79" fmla="*/ 3975862 w 9058001"/>
              <a:gd name="connsiteY79" fmla="*/ 2223436 h 4398746"/>
              <a:gd name="connsiteX80" fmla="*/ 3937361 w 9058001"/>
              <a:gd name="connsiteY80" fmla="*/ 2242687 h 4398746"/>
              <a:gd name="connsiteX81" fmla="*/ 3889235 w 9058001"/>
              <a:gd name="connsiteY81" fmla="*/ 2252312 h 4398746"/>
              <a:gd name="connsiteX82" fmla="*/ 3821858 w 9058001"/>
              <a:gd name="connsiteY82" fmla="*/ 2281188 h 4398746"/>
              <a:gd name="connsiteX83" fmla="*/ 3783357 w 9058001"/>
              <a:gd name="connsiteY83" fmla="*/ 2300438 h 4398746"/>
              <a:gd name="connsiteX84" fmla="*/ 3706355 w 9058001"/>
              <a:gd name="connsiteY84" fmla="*/ 2329314 h 4398746"/>
              <a:gd name="connsiteX85" fmla="*/ 3667854 w 9058001"/>
              <a:gd name="connsiteY85" fmla="*/ 2348565 h 4398746"/>
              <a:gd name="connsiteX86" fmla="*/ 3581226 w 9058001"/>
              <a:gd name="connsiteY86" fmla="*/ 2367815 h 4398746"/>
              <a:gd name="connsiteX87" fmla="*/ 3542725 w 9058001"/>
              <a:gd name="connsiteY87" fmla="*/ 2387066 h 4398746"/>
              <a:gd name="connsiteX88" fmla="*/ 3513850 w 9058001"/>
              <a:gd name="connsiteY88" fmla="*/ 2406316 h 4398746"/>
              <a:gd name="connsiteX89" fmla="*/ 3465723 w 9058001"/>
              <a:gd name="connsiteY89" fmla="*/ 2425567 h 4398746"/>
              <a:gd name="connsiteX90" fmla="*/ 3359845 w 9058001"/>
              <a:gd name="connsiteY90" fmla="*/ 2454442 h 4398746"/>
              <a:gd name="connsiteX91" fmla="*/ 3321344 w 9058001"/>
              <a:gd name="connsiteY91" fmla="*/ 2483318 h 4398746"/>
              <a:gd name="connsiteX92" fmla="*/ 3273218 w 9058001"/>
              <a:gd name="connsiteY92" fmla="*/ 2502569 h 4398746"/>
              <a:gd name="connsiteX93" fmla="*/ 3205841 w 9058001"/>
              <a:gd name="connsiteY93" fmla="*/ 2541070 h 4398746"/>
              <a:gd name="connsiteX94" fmla="*/ 3167340 w 9058001"/>
              <a:gd name="connsiteY94" fmla="*/ 2560320 h 4398746"/>
              <a:gd name="connsiteX95" fmla="*/ 3080713 w 9058001"/>
              <a:gd name="connsiteY95" fmla="*/ 2637322 h 4398746"/>
              <a:gd name="connsiteX96" fmla="*/ 3013336 w 9058001"/>
              <a:gd name="connsiteY96" fmla="*/ 2685449 h 4398746"/>
              <a:gd name="connsiteX97" fmla="*/ 2994085 w 9058001"/>
              <a:gd name="connsiteY97" fmla="*/ 2714325 h 4398746"/>
              <a:gd name="connsiteX98" fmla="*/ 2917083 w 9058001"/>
              <a:gd name="connsiteY98" fmla="*/ 2762451 h 4398746"/>
              <a:gd name="connsiteX99" fmla="*/ 2811205 w 9058001"/>
              <a:gd name="connsiteY99" fmla="*/ 2800952 h 4398746"/>
              <a:gd name="connsiteX100" fmla="*/ 2763079 w 9058001"/>
              <a:gd name="connsiteY100" fmla="*/ 2820202 h 4398746"/>
              <a:gd name="connsiteX101" fmla="*/ 2724578 w 9058001"/>
              <a:gd name="connsiteY101" fmla="*/ 2829828 h 4398746"/>
              <a:gd name="connsiteX102" fmla="*/ 2628325 w 9058001"/>
              <a:gd name="connsiteY102" fmla="*/ 2877954 h 4398746"/>
              <a:gd name="connsiteX103" fmla="*/ 2541698 w 9058001"/>
              <a:gd name="connsiteY103" fmla="*/ 2906830 h 4398746"/>
              <a:gd name="connsiteX104" fmla="*/ 2512822 w 9058001"/>
              <a:gd name="connsiteY104" fmla="*/ 2916455 h 4398746"/>
              <a:gd name="connsiteX105" fmla="*/ 2435820 w 9058001"/>
              <a:gd name="connsiteY105" fmla="*/ 2954956 h 4398746"/>
              <a:gd name="connsiteX106" fmla="*/ 2358818 w 9058001"/>
              <a:gd name="connsiteY106" fmla="*/ 2974207 h 4398746"/>
              <a:gd name="connsiteX107" fmla="*/ 2301066 w 9058001"/>
              <a:gd name="connsiteY107" fmla="*/ 3003082 h 4398746"/>
              <a:gd name="connsiteX108" fmla="*/ 2272191 w 9058001"/>
              <a:gd name="connsiteY108" fmla="*/ 3012708 h 4398746"/>
              <a:gd name="connsiteX109" fmla="*/ 2224064 w 9058001"/>
              <a:gd name="connsiteY109" fmla="*/ 3031958 h 4398746"/>
              <a:gd name="connsiteX110" fmla="*/ 2156688 w 9058001"/>
              <a:gd name="connsiteY110" fmla="*/ 3060834 h 4398746"/>
              <a:gd name="connsiteX111" fmla="*/ 2127812 w 9058001"/>
              <a:gd name="connsiteY111" fmla="*/ 3080085 h 4398746"/>
              <a:gd name="connsiteX112" fmla="*/ 2050810 w 9058001"/>
              <a:gd name="connsiteY112" fmla="*/ 3099335 h 4398746"/>
              <a:gd name="connsiteX113" fmla="*/ 2021934 w 9058001"/>
              <a:gd name="connsiteY113" fmla="*/ 3118586 h 4398746"/>
              <a:gd name="connsiteX114" fmla="*/ 1944932 w 9058001"/>
              <a:gd name="connsiteY114" fmla="*/ 3157087 h 4398746"/>
              <a:gd name="connsiteX115" fmla="*/ 1906431 w 9058001"/>
              <a:gd name="connsiteY115" fmla="*/ 3176337 h 4398746"/>
              <a:gd name="connsiteX116" fmla="*/ 1858304 w 9058001"/>
              <a:gd name="connsiteY116" fmla="*/ 3205213 h 4398746"/>
              <a:gd name="connsiteX117" fmla="*/ 1790928 w 9058001"/>
              <a:gd name="connsiteY117" fmla="*/ 3262965 h 4398746"/>
              <a:gd name="connsiteX118" fmla="*/ 1704300 w 9058001"/>
              <a:gd name="connsiteY118" fmla="*/ 3311091 h 4398746"/>
              <a:gd name="connsiteX119" fmla="*/ 1646549 w 9058001"/>
              <a:gd name="connsiteY119" fmla="*/ 3359217 h 4398746"/>
              <a:gd name="connsiteX120" fmla="*/ 1617673 w 9058001"/>
              <a:gd name="connsiteY120" fmla="*/ 3378468 h 4398746"/>
              <a:gd name="connsiteX121" fmla="*/ 1588797 w 9058001"/>
              <a:gd name="connsiteY121" fmla="*/ 3416969 h 4398746"/>
              <a:gd name="connsiteX122" fmla="*/ 1550296 w 9058001"/>
              <a:gd name="connsiteY122" fmla="*/ 3445845 h 4398746"/>
              <a:gd name="connsiteX123" fmla="*/ 1511795 w 9058001"/>
              <a:gd name="connsiteY123" fmla="*/ 3484346 h 4398746"/>
              <a:gd name="connsiteX124" fmla="*/ 1473294 w 9058001"/>
              <a:gd name="connsiteY124" fmla="*/ 3493971 h 4398746"/>
              <a:gd name="connsiteX125" fmla="*/ 1405917 w 9058001"/>
              <a:gd name="connsiteY125" fmla="*/ 3551722 h 4398746"/>
              <a:gd name="connsiteX126" fmla="*/ 1309664 w 9058001"/>
              <a:gd name="connsiteY126" fmla="*/ 3580598 h 4398746"/>
              <a:gd name="connsiteX127" fmla="*/ 1290414 w 9058001"/>
              <a:gd name="connsiteY127" fmla="*/ 3609474 h 4398746"/>
              <a:gd name="connsiteX128" fmla="*/ 1213412 w 9058001"/>
              <a:gd name="connsiteY128" fmla="*/ 3628725 h 4398746"/>
              <a:gd name="connsiteX129" fmla="*/ 1165285 w 9058001"/>
              <a:gd name="connsiteY129" fmla="*/ 3647975 h 4398746"/>
              <a:gd name="connsiteX130" fmla="*/ 1126784 w 9058001"/>
              <a:gd name="connsiteY130" fmla="*/ 3657600 h 4398746"/>
              <a:gd name="connsiteX131" fmla="*/ 1097909 w 9058001"/>
              <a:gd name="connsiteY131" fmla="*/ 3676851 h 4398746"/>
              <a:gd name="connsiteX132" fmla="*/ 1001656 w 9058001"/>
              <a:gd name="connsiteY132" fmla="*/ 3696101 h 4398746"/>
              <a:gd name="connsiteX133" fmla="*/ 895778 w 9058001"/>
              <a:gd name="connsiteY133" fmla="*/ 3744228 h 4398746"/>
              <a:gd name="connsiteX134" fmla="*/ 847652 w 9058001"/>
              <a:gd name="connsiteY134" fmla="*/ 3773103 h 4398746"/>
              <a:gd name="connsiteX135" fmla="*/ 780275 w 9058001"/>
              <a:gd name="connsiteY135" fmla="*/ 3792354 h 4398746"/>
              <a:gd name="connsiteX136" fmla="*/ 693648 w 9058001"/>
              <a:gd name="connsiteY136" fmla="*/ 3811605 h 4398746"/>
              <a:gd name="connsiteX137" fmla="*/ 664772 w 9058001"/>
              <a:gd name="connsiteY137" fmla="*/ 3821230 h 4398746"/>
              <a:gd name="connsiteX138" fmla="*/ 626271 w 9058001"/>
              <a:gd name="connsiteY138" fmla="*/ 3830855 h 4398746"/>
              <a:gd name="connsiteX139" fmla="*/ 578144 w 9058001"/>
              <a:gd name="connsiteY139" fmla="*/ 3859731 h 4398746"/>
              <a:gd name="connsiteX140" fmla="*/ 549269 w 9058001"/>
              <a:gd name="connsiteY140" fmla="*/ 3878981 h 4398746"/>
              <a:gd name="connsiteX141" fmla="*/ 491517 w 9058001"/>
              <a:gd name="connsiteY141" fmla="*/ 3888607 h 4398746"/>
              <a:gd name="connsiteX142" fmla="*/ 462641 w 9058001"/>
              <a:gd name="connsiteY142" fmla="*/ 3907857 h 4398746"/>
              <a:gd name="connsiteX143" fmla="*/ 433765 w 9058001"/>
              <a:gd name="connsiteY143" fmla="*/ 3936733 h 4398746"/>
              <a:gd name="connsiteX144" fmla="*/ 395264 w 9058001"/>
              <a:gd name="connsiteY144" fmla="*/ 3946358 h 4398746"/>
              <a:gd name="connsiteX145" fmla="*/ 299012 w 9058001"/>
              <a:gd name="connsiteY145" fmla="*/ 4013735 h 4398746"/>
              <a:gd name="connsiteX146" fmla="*/ 270136 w 9058001"/>
              <a:gd name="connsiteY146" fmla="*/ 4042611 h 4398746"/>
              <a:gd name="connsiteX147" fmla="*/ 250885 w 9058001"/>
              <a:gd name="connsiteY147" fmla="*/ 4071487 h 4398746"/>
              <a:gd name="connsiteX148" fmla="*/ 222010 w 9058001"/>
              <a:gd name="connsiteY148" fmla="*/ 4090737 h 4398746"/>
              <a:gd name="connsiteX149" fmla="*/ 202759 w 9058001"/>
              <a:gd name="connsiteY149" fmla="*/ 4148489 h 4398746"/>
              <a:gd name="connsiteX150" fmla="*/ 125757 w 9058001"/>
              <a:gd name="connsiteY150" fmla="*/ 4206240 h 4398746"/>
              <a:gd name="connsiteX151" fmla="*/ 87256 w 9058001"/>
              <a:gd name="connsiteY151" fmla="*/ 4235116 h 4398746"/>
              <a:gd name="connsiteX152" fmla="*/ 29504 w 9058001"/>
              <a:gd name="connsiteY152" fmla="*/ 4273617 h 4398746"/>
              <a:gd name="connsiteX153" fmla="*/ 629 w 9058001"/>
              <a:gd name="connsiteY153" fmla="*/ 4360245 h 4398746"/>
              <a:gd name="connsiteX154" fmla="*/ 629 w 9058001"/>
              <a:gd name="connsiteY154" fmla="*/ 4369870 h 4398746"/>
              <a:gd name="connsiteX155" fmla="*/ 629 w 9058001"/>
              <a:gd name="connsiteY155" fmla="*/ 4369870 h 4398746"/>
              <a:gd name="connsiteX156" fmla="*/ 629 w 9058001"/>
              <a:gd name="connsiteY156" fmla="*/ 4398746 h 439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058001" h="4398746">
                <a:moveTo>
                  <a:pt x="9058001" y="0"/>
                </a:moveTo>
                <a:lnTo>
                  <a:pt x="9058001" y="0"/>
                </a:lnTo>
                <a:cubicBezTo>
                  <a:pt x="8990624" y="3209"/>
                  <a:pt x="8923091" y="4024"/>
                  <a:pt x="8855871" y="9626"/>
                </a:cubicBezTo>
                <a:cubicBezTo>
                  <a:pt x="8845760" y="10469"/>
                  <a:pt x="8836899" y="17050"/>
                  <a:pt x="8826995" y="19251"/>
                </a:cubicBezTo>
                <a:cubicBezTo>
                  <a:pt x="8807944" y="23485"/>
                  <a:pt x="8788494" y="25668"/>
                  <a:pt x="8769243" y="28876"/>
                </a:cubicBezTo>
                <a:cubicBezTo>
                  <a:pt x="8700377" y="74789"/>
                  <a:pt x="8784736" y="23223"/>
                  <a:pt x="8701866" y="57752"/>
                </a:cubicBezTo>
                <a:cubicBezTo>
                  <a:pt x="8675376" y="68789"/>
                  <a:pt x="8650531" y="83419"/>
                  <a:pt x="8624864" y="96253"/>
                </a:cubicBezTo>
                <a:cubicBezTo>
                  <a:pt x="8605614" y="105878"/>
                  <a:pt x="8585800" y="114451"/>
                  <a:pt x="8567113" y="125129"/>
                </a:cubicBezTo>
                <a:cubicBezTo>
                  <a:pt x="8544654" y="137963"/>
                  <a:pt x="8522872" y="152062"/>
                  <a:pt x="8499736" y="163630"/>
                </a:cubicBezTo>
                <a:cubicBezTo>
                  <a:pt x="8441799" y="192598"/>
                  <a:pt x="8464148" y="171508"/>
                  <a:pt x="8413109" y="202131"/>
                </a:cubicBezTo>
                <a:cubicBezTo>
                  <a:pt x="8393270" y="214035"/>
                  <a:pt x="8376051" y="230285"/>
                  <a:pt x="8355357" y="240632"/>
                </a:cubicBezTo>
                <a:cubicBezTo>
                  <a:pt x="8301402" y="267609"/>
                  <a:pt x="8330178" y="254553"/>
                  <a:pt x="8268730" y="279133"/>
                </a:cubicBezTo>
                <a:cubicBezTo>
                  <a:pt x="8251383" y="296480"/>
                  <a:pt x="8234431" y="317208"/>
                  <a:pt x="8210978" y="327259"/>
                </a:cubicBezTo>
                <a:cubicBezTo>
                  <a:pt x="8198819" y="332470"/>
                  <a:pt x="8185311" y="333676"/>
                  <a:pt x="8172477" y="336885"/>
                </a:cubicBezTo>
                <a:cubicBezTo>
                  <a:pt x="8156435" y="346510"/>
                  <a:pt x="8139317" y="354535"/>
                  <a:pt x="8124351" y="365760"/>
                </a:cubicBezTo>
                <a:cubicBezTo>
                  <a:pt x="8066670" y="409020"/>
                  <a:pt x="8124511" y="384958"/>
                  <a:pt x="8066599" y="404261"/>
                </a:cubicBezTo>
                <a:cubicBezTo>
                  <a:pt x="8015740" y="442405"/>
                  <a:pt x="8008118" y="449234"/>
                  <a:pt x="7941471" y="490889"/>
                </a:cubicBezTo>
                <a:cubicBezTo>
                  <a:pt x="7919536" y="504599"/>
                  <a:pt x="7896803" y="517004"/>
                  <a:pt x="7874094" y="529390"/>
                </a:cubicBezTo>
                <a:cubicBezTo>
                  <a:pt x="7861498" y="536261"/>
                  <a:pt x="7847897" y="541258"/>
                  <a:pt x="7835593" y="548640"/>
                </a:cubicBezTo>
                <a:cubicBezTo>
                  <a:pt x="7815754" y="560543"/>
                  <a:pt x="7796104" y="572937"/>
                  <a:pt x="7777841" y="587141"/>
                </a:cubicBezTo>
                <a:cubicBezTo>
                  <a:pt x="7723765" y="629200"/>
                  <a:pt x="7775314" y="607234"/>
                  <a:pt x="7720090" y="625642"/>
                </a:cubicBezTo>
                <a:cubicBezTo>
                  <a:pt x="7704048" y="641684"/>
                  <a:pt x="7690113" y="660157"/>
                  <a:pt x="7671963" y="673769"/>
                </a:cubicBezTo>
                <a:cubicBezTo>
                  <a:pt x="7663847" y="679856"/>
                  <a:pt x="7651530" y="677766"/>
                  <a:pt x="7643088" y="683394"/>
                </a:cubicBezTo>
                <a:cubicBezTo>
                  <a:pt x="7570990" y="731460"/>
                  <a:pt x="7653994" y="699010"/>
                  <a:pt x="7585336" y="721895"/>
                </a:cubicBezTo>
                <a:cubicBezTo>
                  <a:pt x="7575711" y="728312"/>
                  <a:pt x="7566807" y="735973"/>
                  <a:pt x="7556460" y="741146"/>
                </a:cubicBezTo>
                <a:cubicBezTo>
                  <a:pt x="7547385" y="745683"/>
                  <a:pt x="7537427" y="748310"/>
                  <a:pt x="7527584" y="750771"/>
                </a:cubicBezTo>
                <a:cubicBezTo>
                  <a:pt x="7490051" y="760154"/>
                  <a:pt x="7450112" y="764588"/>
                  <a:pt x="7412081" y="770021"/>
                </a:cubicBezTo>
                <a:cubicBezTo>
                  <a:pt x="7399247" y="776438"/>
                  <a:pt x="7386902" y="783943"/>
                  <a:pt x="7373580" y="789272"/>
                </a:cubicBezTo>
                <a:cubicBezTo>
                  <a:pt x="7334531" y="804892"/>
                  <a:pt x="7315140" y="808694"/>
                  <a:pt x="7277328" y="818148"/>
                </a:cubicBezTo>
                <a:cubicBezTo>
                  <a:pt x="7267703" y="824565"/>
                  <a:pt x="7259130" y="832949"/>
                  <a:pt x="7248452" y="837398"/>
                </a:cubicBezTo>
                <a:cubicBezTo>
                  <a:pt x="7220355" y="849105"/>
                  <a:pt x="7161824" y="866274"/>
                  <a:pt x="7161824" y="866274"/>
                </a:cubicBezTo>
                <a:cubicBezTo>
                  <a:pt x="7152199" y="872691"/>
                  <a:pt x="7143296" y="880352"/>
                  <a:pt x="7132949" y="885525"/>
                </a:cubicBezTo>
                <a:cubicBezTo>
                  <a:pt x="7109933" y="897033"/>
                  <a:pt x="7080936" y="906070"/>
                  <a:pt x="7055946" y="914400"/>
                </a:cubicBezTo>
                <a:cubicBezTo>
                  <a:pt x="7039904" y="927234"/>
                  <a:pt x="7025436" y="942331"/>
                  <a:pt x="7007820" y="952901"/>
                </a:cubicBezTo>
                <a:cubicBezTo>
                  <a:pt x="6993004" y="961790"/>
                  <a:pt x="6973516" y="961785"/>
                  <a:pt x="6959694" y="972152"/>
                </a:cubicBezTo>
                <a:cubicBezTo>
                  <a:pt x="6875785" y="1035084"/>
                  <a:pt x="6976993" y="995262"/>
                  <a:pt x="6901942" y="1020278"/>
                </a:cubicBezTo>
                <a:cubicBezTo>
                  <a:pt x="6889108" y="1029903"/>
                  <a:pt x="6875621" y="1038714"/>
                  <a:pt x="6863441" y="1049154"/>
                </a:cubicBezTo>
                <a:cubicBezTo>
                  <a:pt x="6836472" y="1072271"/>
                  <a:pt x="6829840" y="1090018"/>
                  <a:pt x="6796064" y="1106906"/>
                </a:cubicBezTo>
                <a:cubicBezTo>
                  <a:pt x="6777915" y="1115981"/>
                  <a:pt x="6757153" y="1118620"/>
                  <a:pt x="6738313" y="1126156"/>
                </a:cubicBezTo>
                <a:cubicBezTo>
                  <a:pt x="6722271" y="1132573"/>
                  <a:pt x="6705874" y="1138166"/>
                  <a:pt x="6690186" y="1145407"/>
                </a:cubicBezTo>
                <a:cubicBezTo>
                  <a:pt x="6630435" y="1172984"/>
                  <a:pt x="6627618" y="1184711"/>
                  <a:pt x="6574683" y="1193533"/>
                </a:cubicBezTo>
                <a:cubicBezTo>
                  <a:pt x="6549168" y="1197785"/>
                  <a:pt x="6523348" y="1199950"/>
                  <a:pt x="6497681" y="1203158"/>
                </a:cubicBezTo>
                <a:cubicBezTo>
                  <a:pt x="6429985" y="1225723"/>
                  <a:pt x="6511126" y="1200917"/>
                  <a:pt x="6382178" y="1222409"/>
                </a:cubicBezTo>
                <a:cubicBezTo>
                  <a:pt x="6372170" y="1224077"/>
                  <a:pt x="6363058" y="1229247"/>
                  <a:pt x="6353302" y="1232034"/>
                </a:cubicBezTo>
                <a:cubicBezTo>
                  <a:pt x="6340582" y="1235668"/>
                  <a:pt x="6327715" y="1238789"/>
                  <a:pt x="6314801" y="1241659"/>
                </a:cubicBezTo>
                <a:cubicBezTo>
                  <a:pt x="6246737" y="1256785"/>
                  <a:pt x="6279670" y="1247515"/>
                  <a:pt x="6199298" y="1260910"/>
                </a:cubicBezTo>
                <a:cubicBezTo>
                  <a:pt x="6032932" y="1288637"/>
                  <a:pt x="6233852" y="1255369"/>
                  <a:pt x="6122296" y="1280160"/>
                </a:cubicBezTo>
                <a:cubicBezTo>
                  <a:pt x="6103245" y="1284394"/>
                  <a:pt x="6083745" y="1286295"/>
                  <a:pt x="6064544" y="1289786"/>
                </a:cubicBezTo>
                <a:cubicBezTo>
                  <a:pt x="6048448" y="1292713"/>
                  <a:pt x="6032555" y="1296722"/>
                  <a:pt x="6016418" y="1299411"/>
                </a:cubicBezTo>
                <a:cubicBezTo>
                  <a:pt x="5994040" y="1303141"/>
                  <a:pt x="5971419" y="1305306"/>
                  <a:pt x="5949041" y="1309036"/>
                </a:cubicBezTo>
                <a:cubicBezTo>
                  <a:pt x="5925212" y="1313007"/>
                  <a:pt x="5886650" y="1321362"/>
                  <a:pt x="5862414" y="1328287"/>
                </a:cubicBezTo>
                <a:cubicBezTo>
                  <a:pt x="5852658" y="1331074"/>
                  <a:pt x="5843326" y="1335242"/>
                  <a:pt x="5833538" y="1337912"/>
                </a:cubicBezTo>
                <a:cubicBezTo>
                  <a:pt x="5808013" y="1344873"/>
                  <a:pt x="5782203" y="1350745"/>
                  <a:pt x="5756536" y="1357162"/>
                </a:cubicBezTo>
                <a:cubicBezTo>
                  <a:pt x="5675801" y="1410986"/>
                  <a:pt x="5740055" y="1371145"/>
                  <a:pt x="5554405" y="1443790"/>
                </a:cubicBezTo>
                <a:cubicBezTo>
                  <a:pt x="5488213" y="1469691"/>
                  <a:pt x="5525944" y="1459107"/>
                  <a:pt x="5458153" y="1472666"/>
                </a:cubicBezTo>
                <a:cubicBezTo>
                  <a:pt x="5385653" y="1520997"/>
                  <a:pt x="5477798" y="1464246"/>
                  <a:pt x="5390776" y="1501541"/>
                </a:cubicBezTo>
                <a:cubicBezTo>
                  <a:pt x="5380143" y="1506098"/>
                  <a:pt x="5371525" y="1514375"/>
                  <a:pt x="5361900" y="1520792"/>
                </a:cubicBezTo>
                <a:cubicBezTo>
                  <a:pt x="5355483" y="1530417"/>
                  <a:pt x="5351683" y="1542441"/>
                  <a:pt x="5342650" y="1549668"/>
                </a:cubicBezTo>
                <a:cubicBezTo>
                  <a:pt x="5334727" y="1556006"/>
                  <a:pt x="5322849" y="1554756"/>
                  <a:pt x="5313774" y="1559293"/>
                </a:cubicBezTo>
                <a:cubicBezTo>
                  <a:pt x="5303427" y="1564466"/>
                  <a:pt x="5293681" y="1571015"/>
                  <a:pt x="5284898" y="1578543"/>
                </a:cubicBezTo>
                <a:cubicBezTo>
                  <a:pt x="5271118" y="1590355"/>
                  <a:pt x="5260917" y="1606155"/>
                  <a:pt x="5246397" y="1617045"/>
                </a:cubicBezTo>
                <a:cubicBezTo>
                  <a:pt x="5234918" y="1625654"/>
                  <a:pt x="5220200" y="1628913"/>
                  <a:pt x="5207896" y="1636295"/>
                </a:cubicBezTo>
                <a:cubicBezTo>
                  <a:pt x="5188057" y="1648198"/>
                  <a:pt x="5169098" y="1661528"/>
                  <a:pt x="5150144" y="1674796"/>
                </a:cubicBezTo>
                <a:cubicBezTo>
                  <a:pt x="5137002" y="1683996"/>
                  <a:pt x="5124785" y="1694472"/>
                  <a:pt x="5111643" y="1703672"/>
                </a:cubicBezTo>
                <a:cubicBezTo>
                  <a:pt x="5092689" y="1716940"/>
                  <a:pt x="5071958" y="1727720"/>
                  <a:pt x="5053892" y="1742173"/>
                </a:cubicBezTo>
                <a:cubicBezTo>
                  <a:pt x="5039720" y="1753511"/>
                  <a:pt x="5030160" y="1770125"/>
                  <a:pt x="5015391" y="1780674"/>
                </a:cubicBezTo>
                <a:cubicBezTo>
                  <a:pt x="4984944" y="1802422"/>
                  <a:pt x="4951389" y="1819455"/>
                  <a:pt x="4919138" y="1838426"/>
                </a:cubicBezTo>
                <a:cubicBezTo>
                  <a:pt x="4896842" y="1851541"/>
                  <a:pt x="4870052" y="1858636"/>
                  <a:pt x="4851761" y="1876927"/>
                </a:cubicBezTo>
                <a:cubicBezTo>
                  <a:pt x="4842136" y="1886552"/>
                  <a:pt x="4834784" y="1899191"/>
                  <a:pt x="4822885" y="1905802"/>
                </a:cubicBezTo>
                <a:cubicBezTo>
                  <a:pt x="4805147" y="1915657"/>
                  <a:pt x="4783677" y="1916812"/>
                  <a:pt x="4765134" y="1925053"/>
                </a:cubicBezTo>
                <a:cubicBezTo>
                  <a:pt x="4745814" y="1933640"/>
                  <a:pt x="4697962" y="1976251"/>
                  <a:pt x="4688132" y="1982805"/>
                </a:cubicBezTo>
                <a:cubicBezTo>
                  <a:pt x="4653976" y="2005576"/>
                  <a:pt x="4642062" y="2003569"/>
                  <a:pt x="4601504" y="2011680"/>
                </a:cubicBezTo>
                <a:cubicBezTo>
                  <a:pt x="4542989" y="2050692"/>
                  <a:pt x="4605160" y="2013919"/>
                  <a:pt x="4534128" y="2040556"/>
                </a:cubicBezTo>
                <a:cubicBezTo>
                  <a:pt x="4444596" y="2074130"/>
                  <a:pt x="4555445" y="2049837"/>
                  <a:pt x="4437875" y="2069432"/>
                </a:cubicBezTo>
                <a:cubicBezTo>
                  <a:pt x="4428250" y="2075849"/>
                  <a:pt x="4419346" y="2083509"/>
                  <a:pt x="4408999" y="2088682"/>
                </a:cubicBezTo>
                <a:cubicBezTo>
                  <a:pt x="4396132" y="2095115"/>
                  <a:pt x="4352730" y="2105465"/>
                  <a:pt x="4341622" y="2107933"/>
                </a:cubicBezTo>
                <a:cubicBezTo>
                  <a:pt x="4231646" y="2132372"/>
                  <a:pt x="4348891" y="2103710"/>
                  <a:pt x="4254995" y="2127183"/>
                </a:cubicBezTo>
                <a:cubicBezTo>
                  <a:pt x="4229328" y="2140017"/>
                  <a:pt x="4204370" y="2154381"/>
                  <a:pt x="4177993" y="2165685"/>
                </a:cubicBezTo>
                <a:cubicBezTo>
                  <a:pt x="4117528" y="2191599"/>
                  <a:pt x="4071599" y="2191525"/>
                  <a:pt x="4004738" y="2213811"/>
                </a:cubicBezTo>
                <a:cubicBezTo>
                  <a:pt x="3995113" y="2217019"/>
                  <a:pt x="3985188" y="2219439"/>
                  <a:pt x="3975862" y="2223436"/>
                </a:cubicBezTo>
                <a:cubicBezTo>
                  <a:pt x="3962674" y="2229088"/>
                  <a:pt x="3950973" y="2238150"/>
                  <a:pt x="3937361" y="2242687"/>
                </a:cubicBezTo>
                <a:cubicBezTo>
                  <a:pt x="3921841" y="2247860"/>
                  <a:pt x="3905277" y="2249104"/>
                  <a:pt x="3889235" y="2252312"/>
                </a:cubicBezTo>
                <a:cubicBezTo>
                  <a:pt x="3761545" y="2316155"/>
                  <a:pt x="3920996" y="2238700"/>
                  <a:pt x="3821858" y="2281188"/>
                </a:cubicBezTo>
                <a:cubicBezTo>
                  <a:pt x="3808670" y="2286840"/>
                  <a:pt x="3796602" y="2294919"/>
                  <a:pt x="3783357" y="2300438"/>
                </a:cubicBezTo>
                <a:cubicBezTo>
                  <a:pt x="3758053" y="2310981"/>
                  <a:pt x="3731659" y="2318770"/>
                  <a:pt x="3706355" y="2329314"/>
                </a:cubicBezTo>
                <a:cubicBezTo>
                  <a:pt x="3693110" y="2334833"/>
                  <a:pt x="3681042" y="2342913"/>
                  <a:pt x="3667854" y="2348565"/>
                </a:cubicBezTo>
                <a:cubicBezTo>
                  <a:pt x="3637698" y="2361489"/>
                  <a:pt x="3615834" y="2362047"/>
                  <a:pt x="3581226" y="2367815"/>
                </a:cubicBezTo>
                <a:cubicBezTo>
                  <a:pt x="3568392" y="2374232"/>
                  <a:pt x="3555183" y="2379947"/>
                  <a:pt x="3542725" y="2387066"/>
                </a:cubicBezTo>
                <a:cubicBezTo>
                  <a:pt x="3532681" y="2392805"/>
                  <a:pt x="3524197" y="2401143"/>
                  <a:pt x="3513850" y="2406316"/>
                </a:cubicBezTo>
                <a:cubicBezTo>
                  <a:pt x="3498396" y="2414043"/>
                  <a:pt x="3481961" y="2419662"/>
                  <a:pt x="3465723" y="2425567"/>
                </a:cubicBezTo>
                <a:cubicBezTo>
                  <a:pt x="3406022" y="2447276"/>
                  <a:pt x="3416929" y="2443026"/>
                  <a:pt x="3359845" y="2454442"/>
                </a:cubicBezTo>
                <a:cubicBezTo>
                  <a:pt x="3347011" y="2464067"/>
                  <a:pt x="3335367" y="2475527"/>
                  <a:pt x="3321344" y="2483318"/>
                </a:cubicBezTo>
                <a:cubicBezTo>
                  <a:pt x="3306241" y="2491709"/>
                  <a:pt x="3288672" y="2494842"/>
                  <a:pt x="3273218" y="2502569"/>
                </a:cubicBezTo>
                <a:cubicBezTo>
                  <a:pt x="3250082" y="2514137"/>
                  <a:pt x="3228550" y="2528684"/>
                  <a:pt x="3205841" y="2541070"/>
                </a:cubicBezTo>
                <a:cubicBezTo>
                  <a:pt x="3193245" y="2547941"/>
                  <a:pt x="3179507" y="2552715"/>
                  <a:pt x="3167340" y="2560320"/>
                </a:cubicBezTo>
                <a:cubicBezTo>
                  <a:pt x="3119820" y="2590020"/>
                  <a:pt x="3127270" y="2595938"/>
                  <a:pt x="3080713" y="2637322"/>
                </a:cubicBezTo>
                <a:cubicBezTo>
                  <a:pt x="3062805" y="2653240"/>
                  <a:pt x="3034036" y="2671649"/>
                  <a:pt x="3013336" y="2685449"/>
                </a:cubicBezTo>
                <a:cubicBezTo>
                  <a:pt x="3006919" y="2695074"/>
                  <a:pt x="3002265" y="2706145"/>
                  <a:pt x="2994085" y="2714325"/>
                </a:cubicBezTo>
                <a:cubicBezTo>
                  <a:pt x="2972507" y="2735903"/>
                  <a:pt x="2944528" y="2750253"/>
                  <a:pt x="2917083" y="2762451"/>
                </a:cubicBezTo>
                <a:cubicBezTo>
                  <a:pt x="2822429" y="2804519"/>
                  <a:pt x="2917865" y="2758289"/>
                  <a:pt x="2811205" y="2800952"/>
                </a:cubicBezTo>
                <a:cubicBezTo>
                  <a:pt x="2795163" y="2807369"/>
                  <a:pt x="2779470" y="2814738"/>
                  <a:pt x="2763079" y="2820202"/>
                </a:cubicBezTo>
                <a:cubicBezTo>
                  <a:pt x="2750529" y="2824385"/>
                  <a:pt x="2737128" y="2825645"/>
                  <a:pt x="2724578" y="2829828"/>
                </a:cubicBezTo>
                <a:cubicBezTo>
                  <a:pt x="2600291" y="2871257"/>
                  <a:pt x="2754926" y="2823696"/>
                  <a:pt x="2628325" y="2877954"/>
                </a:cubicBezTo>
                <a:cubicBezTo>
                  <a:pt x="2600348" y="2889944"/>
                  <a:pt x="2570574" y="2897205"/>
                  <a:pt x="2541698" y="2906830"/>
                </a:cubicBezTo>
                <a:cubicBezTo>
                  <a:pt x="2532073" y="2910038"/>
                  <a:pt x="2521897" y="2911918"/>
                  <a:pt x="2512822" y="2916455"/>
                </a:cubicBezTo>
                <a:cubicBezTo>
                  <a:pt x="2487155" y="2929289"/>
                  <a:pt x="2463660" y="2947996"/>
                  <a:pt x="2435820" y="2954956"/>
                </a:cubicBezTo>
                <a:cubicBezTo>
                  <a:pt x="2410153" y="2961373"/>
                  <a:pt x="2383734" y="2965309"/>
                  <a:pt x="2358818" y="2974207"/>
                </a:cubicBezTo>
                <a:cubicBezTo>
                  <a:pt x="2338549" y="2981446"/>
                  <a:pt x="2320734" y="2994341"/>
                  <a:pt x="2301066" y="3003082"/>
                </a:cubicBezTo>
                <a:cubicBezTo>
                  <a:pt x="2291795" y="3007203"/>
                  <a:pt x="2281691" y="3009146"/>
                  <a:pt x="2272191" y="3012708"/>
                </a:cubicBezTo>
                <a:cubicBezTo>
                  <a:pt x="2256013" y="3018775"/>
                  <a:pt x="2240242" y="3025891"/>
                  <a:pt x="2224064" y="3031958"/>
                </a:cubicBezTo>
                <a:cubicBezTo>
                  <a:pt x="2184799" y="3046682"/>
                  <a:pt x="2199707" y="3036251"/>
                  <a:pt x="2156688" y="3060834"/>
                </a:cubicBezTo>
                <a:cubicBezTo>
                  <a:pt x="2146644" y="3066574"/>
                  <a:pt x="2138684" y="3076132"/>
                  <a:pt x="2127812" y="3080085"/>
                </a:cubicBezTo>
                <a:cubicBezTo>
                  <a:pt x="2102948" y="3089127"/>
                  <a:pt x="2050810" y="3099335"/>
                  <a:pt x="2050810" y="3099335"/>
                </a:cubicBezTo>
                <a:cubicBezTo>
                  <a:pt x="2041185" y="3105752"/>
                  <a:pt x="2032090" y="3113046"/>
                  <a:pt x="2021934" y="3118586"/>
                </a:cubicBezTo>
                <a:cubicBezTo>
                  <a:pt x="1996741" y="3132328"/>
                  <a:pt x="1970599" y="3144253"/>
                  <a:pt x="1944932" y="3157087"/>
                </a:cubicBezTo>
                <a:cubicBezTo>
                  <a:pt x="1932098" y="3163504"/>
                  <a:pt x="1918735" y="3168955"/>
                  <a:pt x="1906431" y="3176337"/>
                </a:cubicBezTo>
                <a:cubicBezTo>
                  <a:pt x="1890389" y="3185962"/>
                  <a:pt x="1873271" y="3193988"/>
                  <a:pt x="1858304" y="3205213"/>
                </a:cubicBezTo>
                <a:cubicBezTo>
                  <a:pt x="1779560" y="3264271"/>
                  <a:pt x="1885722" y="3203720"/>
                  <a:pt x="1790928" y="3262965"/>
                </a:cubicBezTo>
                <a:cubicBezTo>
                  <a:pt x="1725853" y="3303636"/>
                  <a:pt x="1777559" y="3257812"/>
                  <a:pt x="1704300" y="3311091"/>
                </a:cubicBezTo>
                <a:cubicBezTo>
                  <a:pt x="1684034" y="3325830"/>
                  <a:pt x="1666329" y="3343833"/>
                  <a:pt x="1646549" y="3359217"/>
                </a:cubicBezTo>
                <a:cubicBezTo>
                  <a:pt x="1637418" y="3366319"/>
                  <a:pt x="1625853" y="3370288"/>
                  <a:pt x="1617673" y="3378468"/>
                </a:cubicBezTo>
                <a:cubicBezTo>
                  <a:pt x="1606329" y="3389812"/>
                  <a:pt x="1600141" y="3405625"/>
                  <a:pt x="1588797" y="3416969"/>
                </a:cubicBezTo>
                <a:cubicBezTo>
                  <a:pt x="1577453" y="3428313"/>
                  <a:pt x="1562369" y="3435281"/>
                  <a:pt x="1550296" y="3445845"/>
                </a:cubicBezTo>
                <a:cubicBezTo>
                  <a:pt x="1536637" y="3457797"/>
                  <a:pt x="1527186" y="3474727"/>
                  <a:pt x="1511795" y="3484346"/>
                </a:cubicBezTo>
                <a:cubicBezTo>
                  <a:pt x="1500577" y="3491357"/>
                  <a:pt x="1486128" y="3490763"/>
                  <a:pt x="1473294" y="3493971"/>
                </a:cubicBezTo>
                <a:cubicBezTo>
                  <a:pt x="1454028" y="3513237"/>
                  <a:pt x="1430614" y="3539374"/>
                  <a:pt x="1405917" y="3551722"/>
                </a:cubicBezTo>
                <a:cubicBezTo>
                  <a:pt x="1382480" y="3563441"/>
                  <a:pt x="1337300" y="3573689"/>
                  <a:pt x="1309664" y="3580598"/>
                </a:cubicBezTo>
                <a:cubicBezTo>
                  <a:pt x="1303247" y="3590223"/>
                  <a:pt x="1299447" y="3602247"/>
                  <a:pt x="1290414" y="3609474"/>
                </a:cubicBezTo>
                <a:cubicBezTo>
                  <a:pt x="1280253" y="3617603"/>
                  <a:pt x="1216284" y="3627863"/>
                  <a:pt x="1213412" y="3628725"/>
                </a:cubicBezTo>
                <a:cubicBezTo>
                  <a:pt x="1196863" y="3633690"/>
                  <a:pt x="1181676" y="3642511"/>
                  <a:pt x="1165285" y="3647975"/>
                </a:cubicBezTo>
                <a:cubicBezTo>
                  <a:pt x="1152735" y="3652158"/>
                  <a:pt x="1139618" y="3654392"/>
                  <a:pt x="1126784" y="3657600"/>
                </a:cubicBezTo>
                <a:cubicBezTo>
                  <a:pt x="1117159" y="3664017"/>
                  <a:pt x="1108965" y="3673449"/>
                  <a:pt x="1097909" y="3676851"/>
                </a:cubicBezTo>
                <a:cubicBezTo>
                  <a:pt x="1066636" y="3686473"/>
                  <a:pt x="1001656" y="3696101"/>
                  <a:pt x="1001656" y="3696101"/>
                </a:cubicBezTo>
                <a:cubicBezTo>
                  <a:pt x="943920" y="3753837"/>
                  <a:pt x="1005718" y="3701944"/>
                  <a:pt x="895778" y="3744228"/>
                </a:cubicBezTo>
                <a:cubicBezTo>
                  <a:pt x="878317" y="3750944"/>
                  <a:pt x="864921" y="3765908"/>
                  <a:pt x="847652" y="3773103"/>
                </a:cubicBezTo>
                <a:cubicBezTo>
                  <a:pt x="826091" y="3782087"/>
                  <a:pt x="802810" y="3786208"/>
                  <a:pt x="780275" y="3792354"/>
                </a:cubicBezTo>
                <a:cubicBezTo>
                  <a:pt x="671616" y="3821988"/>
                  <a:pt x="821881" y="3779546"/>
                  <a:pt x="693648" y="3811605"/>
                </a:cubicBezTo>
                <a:cubicBezTo>
                  <a:pt x="683805" y="3814066"/>
                  <a:pt x="674528" y="3818443"/>
                  <a:pt x="664772" y="3821230"/>
                </a:cubicBezTo>
                <a:cubicBezTo>
                  <a:pt x="652052" y="3824864"/>
                  <a:pt x="639105" y="3827647"/>
                  <a:pt x="626271" y="3830855"/>
                </a:cubicBezTo>
                <a:cubicBezTo>
                  <a:pt x="610229" y="3840480"/>
                  <a:pt x="594009" y="3849816"/>
                  <a:pt x="578144" y="3859731"/>
                </a:cubicBezTo>
                <a:cubicBezTo>
                  <a:pt x="568335" y="3865862"/>
                  <a:pt x="560243" y="3875323"/>
                  <a:pt x="549269" y="3878981"/>
                </a:cubicBezTo>
                <a:cubicBezTo>
                  <a:pt x="530754" y="3885153"/>
                  <a:pt x="510768" y="3885398"/>
                  <a:pt x="491517" y="3888607"/>
                </a:cubicBezTo>
                <a:cubicBezTo>
                  <a:pt x="481892" y="3895024"/>
                  <a:pt x="471528" y="3900451"/>
                  <a:pt x="462641" y="3907857"/>
                </a:cubicBezTo>
                <a:cubicBezTo>
                  <a:pt x="452184" y="3916571"/>
                  <a:pt x="445584" y="3929979"/>
                  <a:pt x="433765" y="3936733"/>
                </a:cubicBezTo>
                <a:cubicBezTo>
                  <a:pt x="422279" y="3943296"/>
                  <a:pt x="408098" y="3943150"/>
                  <a:pt x="395264" y="3946358"/>
                </a:cubicBezTo>
                <a:cubicBezTo>
                  <a:pt x="345103" y="3976455"/>
                  <a:pt x="344637" y="3973813"/>
                  <a:pt x="299012" y="4013735"/>
                </a:cubicBezTo>
                <a:cubicBezTo>
                  <a:pt x="288768" y="4022699"/>
                  <a:pt x="278850" y="4032154"/>
                  <a:pt x="270136" y="4042611"/>
                </a:cubicBezTo>
                <a:cubicBezTo>
                  <a:pt x="262730" y="4051498"/>
                  <a:pt x="259065" y="4063307"/>
                  <a:pt x="250885" y="4071487"/>
                </a:cubicBezTo>
                <a:cubicBezTo>
                  <a:pt x="242705" y="4079667"/>
                  <a:pt x="231635" y="4084320"/>
                  <a:pt x="222010" y="4090737"/>
                </a:cubicBezTo>
                <a:cubicBezTo>
                  <a:pt x="215593" y="4109988"/>
                  <a:pt x="218993" y="4136314"/>
                  <a:pt x="202759" y="4148489"/>
                </a:cubicBezTo>
                <a:lnTo>
                  <a:pt x="125757" y="4206240"/>
                </a:lnTo>
                <a:cubicBezTo>
                  <a:pt x="112923" y="4215865"/>
                  <a:pt x="100604" y="4226217"/>
                  <a:pt x="87256" y="4235116"/>
                </a:cubicBezTo>
                <a:lnTo>
                  <a:pt x="29504" y="4273617"/>
                </a:lnTo>
                <a:cubicBezTo>
                  <a:pt x="12558" y="4315983"/>
                  <a:pt x="8918" y="4318796"/>
                  <a:pt x="629" y="4360245"/>
                </a:cubicBezTo>
                <a:cubicBezTo>
                  <a:pt x="0" y="4363391"/>
                  <a:pt x="629" y="4366662"/>
                  <a:pt x="629" y="4369870"/>
                </a:cubicBezTo>
                <a:lnTo>
                  <a:pt x="629" y="4369870"/>
                </a:lnTo>
                <a:lnTo>
                  <a:pt x="629" y="439874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1" name="Picture 2" descr="C:\Users\home\Desktop\sun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0" y="2420938"/>
            <a:ext cx="9144000" cy="4437062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7740352 w 8956504"/>
              <a:gd name="connsiteY0" fmla="*/ 914400 h 1227809"/>
              <a:gd name="connsiteX1" fmla="*/ 0 w 8956504"/>
              <a:gd name="connsiteY1" fmla="*/ 1227809 h 1227809"/>
              <a:gd name="connsiteX2" fmla="*/ 8956504 w 8956504"/>
              <a:gd name="connsiteY2" fmla="*/ 0 h 1227809"/>
              <a:gd name="connsiteX3" fmla="*/ 8727904 w 8956504"/>
              <a:gd name="connsiteY3" fmla="*/ 914400 h 1227809"/>
              <a:gd name="connsiteX4" fmla="*/ 7740352 w 8956504"/>
              <a:gd name="connsiteY4" fmla="*/ 914400 h 1227809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8727904 w 9144000"/>
              <a:gd name="connsiteY3" fmla="*/ 1181211 h 1494620"/>
              <a:gd name="connsiteX4" fmla="*/ 7740352 w 9144000"/>
              <a:gd name="connsiteY4" fmla="*/ 1181211 h 1494620"/>
              <a:gd name="connsiteX0" fmla="*/ 7740352 w 9144000"/>
              <a:gd name="connsiteY0" fmla="*/ 1181211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740352 w 9144000"/>
              <a:gd name="connsiteY4" fmla="*/ 1181211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  <a:gd name="connsiteX0" fmla="*/ 7812360 w 9144000"/>
              <a:gd name="connsiteY0" fmla="*/ 1494620 h 1494620"/>
              <a:gd name="connsiteX1" fmla="*/ 0 w 9144000"/>
              <a:gd name="connsiteY1" fmla="*/ 1494620 h 1494620"/>
              <a:gd name="connsiteX2" fmla="*/ 9144000 w 9144000"/>
              <a:gd name="connsiteY2" fmla="*/ 0 h 1494620"/>
              <a:gd name="connsiteX3" fmla="*/ 9144000 w 9144000"/>
              <a:gd name="connsiteY3" fmla="*/ 1494620 h 1494620"/>
              <a:gd name="connsiteX4" fmla="*/ 7812360 w 9144000"/>
              <a:gd name="connsiteY4" fmla="*/ 1494620 h 14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94620">
                <a:moveTo>
                  <a:pt x="7812360" y="1494620"/>
                </a:moveTo>
                <a:lnTo>
                  <a:pt x="0" y="1494620"/>
                </a:lnTo>
                <a:lnTo>
                  <a:pt x="9144000" y="0"/>
                </a:lnTo>
                <a:lnTo>
                  <a:pt x="9144000" y="1494620"/>
                </a:lnTo>
                <a:lnTo>
                  <a:pt x="7812360" y="1494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08850" y="5445125"/>
            <a:ext cx="74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5105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0" y="5445125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176" name="Прямоугольник 13"/>
          <p:cNvSpPr>
            <a:spLocks noChangeArrowheads="1"/>
          </p:cNvSpPr>
          <p:nvPr/>
        </p:nvSpPr>
        <p:spPr bwMode="auto">
          <a:xfrm>
            <a:off x="3492500" y="549275"/>
            <a:ext cx="2117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5+4</a:t>
            </a:r>
          </a:p>
        </p:txBody>
      </p:sp>
      <p:pic>
        <p:nvPicPr>
          <p:cNvPr id="1026" name="Picture 2" descr="C:\Users\home\Desktop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" b="2802"/>
          <a:stretch>
            <a:fillRect/>
          </a:stretch>
        </p:blipFill>
        <p:spPr bwMode="auto">
          <a:xfrm>
            <a:off x="6875463" y="476250"/>
            <a:ext cx="2520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4863" y="6219825"/>
            <a:ext cx="719137" cy="638175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254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0.04213 L -0.76771 0.535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870</TotalTime>
  <Words>71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лишнюю фигуру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Fujitsu V6535</dc:creator>
  <cp:lastModifiedBy>User1</cp:lastModifiedBy>
  <cp:revision>65</cp:revision>
  <dcterms:created xsi:type="dcterms:W3CDTF">2010-12-12T06:37:13Z</dcterms:created>
  <dcterms:modified xsi:type="dcterms:W3CDTF">2022-12-06T17:05:04Z</dcterms:modified>
</cp:coreProperties>
</file>