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6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radus.pro/wp-content/uploads/2018/06/Screenshot_20180618-191645__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42852"/>
            <a:ext cx="8015286" cy="7143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конкурс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молодых исследователей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«Ступень в науку»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500174"/>
            <a:ext cx="8286808" cy="535782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«ГАЗЕТА В НАШЕЙ ЖИЗНИ»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Авторы работы:</a:t>
            </a:r>
          </a:p>
          <a:p>
            <a:pPr algn="r"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Цаллагов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Олег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Сосланович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4900" b="1" dirty="0" err="1" smtClean="0">
                <a:latin typeface="Times New Roman" pitchFamily="18" charset="0"/>
                <a:cs typeface="Times New Roman" pitchFamily="18" charset="0"/>
              </a:rPr>
              <a:t>Маликиева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Светлана Витальевна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5 класс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Место выполнения работы:</a:t>
            </a: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МАОУ БСОШ №7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им.А.С.Пушкина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Научный руководитель:</a:t>
            </a: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Бедоева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Батразовна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учитель истории и обществознания</a:t>
            </a:r>
          </a:p>
          <a:p>
            <a:pPr algn="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Владикавказ, 2019-2020г.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7325" y="285750"/>
            <a:ext cx="7686675" cy="1071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C:\Users\Admin\AppData\Local\Temp\Rar$DI00.574\image-11-11-19-01-28.jpe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3367" t="841" r="5237" b="1082"/>
          <a:stretch>
            <a:fillRect/>
          </a:stretch>
        </p:blipFill>
        <p:spPr bwMode="auto">
          <a:xfrm>
            <a:off x="428596" y="857232"/>
            <a:ext cx="37242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AppData\Local\Temp\Rar$DI03.603\image-11-11-19-01-28-4.jpeg"/>
          <p:cNvPicPr/>
          <p:nvPr/>
        </p:nvPicPr>
        <p:blipFill>
          <a:blip r:embed="rId3" cstate="print"/>
          <a:srcRect r="8555" b="669"/>
          <a:stretch>
            <a:fillRect/>
          </a:stretch>
        </p:blipFill>
        <p:spPr bwMode="auto">
          <a:xfrm>
            <a:off x="4143372" y="2214554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 (2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785813"/>
            <a:ext cx="8936037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143008"/>
          </a:xfrm>
        </p:spPr>
        <p:txBody>
          <a:bodyPr/>
          <a:lstStyle/>
          <a:p>
            <a:pPr algn="ctr"/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52864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– один из самых древних источников информации человека, прошедший долгий путь становления и развития;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газетной информации для российского общества прослеживается на примере первой печатной газеты «Ведомости»;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газета на Северном Кавказе «Терские ведомости» сыграла важную роль в деле просвещения народов региона, сближая и сплачивая их;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газета «Терские ведомости» содержит информацию для самой разной аудитории, включая детей и подростков, которые имеют возможность публиковать своё творчество на её страницах;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своему рождению и возрождению газета «Терские ведомости» обязана  неравнодушным людям, истинным патриотам, таким как Михаил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Тариэлович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Меликов и Казбек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Умарович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Таутиев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современные электронные источники информации, роль печати остаётся важной и значимой для нашего общества.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Тер.вед\фото\IMG-20191122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42910" y="1214422"/>
            <a:ext cx="8286808" cy="5500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определить роль газетной информации в современном обществе на примере  первой газеты Северного Кавказа «Терские ведомости».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узнать историю возникновения первых газет;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найти информацию о первой российской газете;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выяснить, как первая газета появилась на Северном Кавказе, каковы ее особенности, кто стоял у ее истоков;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определить  насколько актуальны сегодня печатные  газеты.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газетный жанр остаётся актуальным  в век стремительного развития информационных технологий.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-16031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</a:p>
          <a:p>
            <a:r>
              <a:rPr lang="ru-RU" dirty="0" smtClean="0"/>
              <a:t>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Roaming\Microsoft\Windows\Network Shortcuts\800px-Relation_Aller_Fuernemmen_und_gedenckwuerdigen_Historien_(1609).jpg"/>
          <p:cNvPicPr>
            <a:picLocks noChangeAspect="1" noChangeArrowheads="1"/>
          </p:cNvPicPr>
          <p:nvPr/>
        </p:nvPicPr>
        <p:blipFill>
          <a:blip r:embed="rId2"/>
          <a:srcRect l="7419" t="9795" r="6024" b="5975"/>
          <a:stretch>
            <a:fillRect/>
          </a:stretch>
        </p:blipFill>
        <p:spPr bwMode="auto">
          <a:xfrm>
            <a:off x="357158" y="2500306"/>
            <a:ext cx="2500330" cy="307183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первая газета в кита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810000" cy="2876551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первая рукописная газета в кита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142984"/>
            <a:ext cx="2290763" cy="3303985"/>
          </a:xfrm>
          <a:prstGeom prst="rect">
            <a:avLst/>
          </a:prstGeom>
          <a:noFill/>
        </p:spPr>
      </p:pic>
      <p:pic>
        <p:nvPicPr>
          <p:cNvPr id="27650" name="Picture 2" descr="Картинки по запросу первая рукописная газета в кита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357694"/>
            <a:ext cx="3006840" cy="199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первая рукописная газета в китае"/>
          <p:cNvPicPr>
            <a:picLocks noChangeAspect="1" noChangeArrowheads="1"/>
          </p:cNvPicPr>
          <p:nvPr/>
        </p:nvPicPr>
        <p:blipFill>
          <a:blip r:embed="rId2"/>
          <a:srcRect l="943" b="2830"/>
          <a:stretch>
            <a:fillRect/>
          </a:stretch>
        </p:blipFill>
        <p:spPr bwMode="auto">
          <a:xfrm>
            <a:off x="928662" y="839372"/>
            <a:ext cx="7500990" cy="5518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Первая печатная газета в России </a:t>
            </a:r>
            <a:r>
              <a:rPr lang="ru-RU" sz="3600" b="1" dirty="0" smtClean="0"/>
              <a:t>«Ведомости», 1703г.</a:t>
            </a:r>
            <a:endParaRPr lang="ru-RU" sz="3600" b="1" dirty="0"/>
          </a:p>
        </p:txBody>
      </p:sp>
      <p:pic>
        <p:nvPicPr>
          <p:cNvPr id="4" name="Содержимое 3" descr="C:\Users\Admin\Desktop\Без названия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3116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5" name="Рисунок 4" descr="C:\Users\Admin\Desktop\Без назван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41715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1 января 1868</a:t>
            </a:r>
            <a:r>
              <a:rPr lang="ru-RU" sz="3600" dirty="0" smtClean="0"/>
              <a:t> года вышел первый номер газеты </a:t>
            </a:r>
            <a:r>
              <a:rPr lang="ru-RU" sz="3600" b="1" dirty="0" smtClean="0"/>
              <a:t>«Терские ведомости». </a:t>
            </a:r>
            <a:endParaRPr lang="ru-RU" sz="3600" dirty="0"/>
          </a:p>
        </p:txBody>
      </p:sp>
      <p:pic>
        <p:nvPicPr>
          <p:cNvPr id="1026" name="Picture 2" descr="C:\Users\Admin\Desktop\IMG-20191122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14554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Начальник Терской области </a:t>
            </a:r>
            <a:br>
              <a:rPr lang="ru-RU" sz="3600" dirty="0" smtClean="0"/>
            </a:br>
            <a:r>
              <a:rPr lang="ru-RU" sz="3600" dirty="0" smtClean="0"/>
              <a:t>генерал М.Т. </a:t>
            </a:r>
            <a:r>
              <a:rPr lang="ru-RU" sz="3600" dirty="0" err="1" smtClean="0"/>
              <a:t>Лорис-Меликов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3429024" cy="451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Казбек </a:t>
            </a:r>
            <a:r>
              <a:rPr lang="ru-RU" b="1" dirty="0" err="1" smtClean="0"/>
              <a:t>Умарович</a:t>
            </a:r>
            <a:r>
              <a:rPr lang="ru-RU" b="1" dirty="0" smtClean="0"/>
              <a:t> </a:t>
            </a:r>
            <a:r>
              <a:rPr lang="ru-RU" b="1" dirty="0" err="1" smtClean="0"/>
              <a:t>Таутиев</a:t>
            </a:r>
            <a:endParaRPr lang="ru-RU" b="1" dirty="0"/>
          </a:p>
        </p:txBody>
      </p:sp>
      <p:pic>
        <p:nvPicPr>
          <p:cNvPr id="4" name="Содержимое 3" descr="screenshot_20180618-191645__0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57430"/>
            <a:ext cx="47863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35148"/>
            <a:ext cx="3786214" cy="54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244</Words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ХVII  Республиканский конкурс молодых исследователей  «Ступень в науку»</vt:lpstr>
      <vt:lpstr>Слайд 2</vt:lpstr>
      <vt:lpstr>Слайд 3</vt:lpstr>
      <vt:lpstr>Слайд 4</vt:lpstr>
      <vt:lpstr>Первая печатная газета в России «Ведомости», 1703г.</vt:lpstr>
      <vt:lpstr>1 января 1868 года вышел первый номер газеты «Терские ведомости». </vt:lpstr>
      <vt:lpstr>Начальник Терской области  генерал М.Т. Лорис-Меликов</vt:lpstr>
      <vt:lpstr>Казбек Умарович Таутиев</vt:lpstr>
      <vt:lpstr> </vt:lpstr>
      <vt:lpstr> </vt:lpstr>
      <vt:lpstr>Слайд 11</vt:lpstr>
      <vt:lpstr>Выводы: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ХVII Республиканский конкурс молодых исследователей  «Ступень в науку»</dc:title>
  <dc:creator>Admin</dc:creator>
  <cp:lastModifiedBy>каб2</cp:lastModifiedBy>
  <cp:revision>27</cp:revision>
  <dcterms:created xsi:type="dcterms:W3CDTF">2019-12-05T01:32:20Z</dcterms:created>
  <dcterms:modified xsi:type="dcterms:W3CDTF">2020-01-20T08:01:49Z</dcterms:modified>
</cp:coreProperties>
</file>