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7" r:id="rId4"/>
    <p:sldId id="259" r:id="rId5"/>
    <p:sldId id="265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C7530EE-16CE-4669-A41F-DAD08C968319}">
          <p14:sldIdLst>
            <p14:sldId id="258"/>
            <p14:sldId id="268"/>
            <p14:sldId id="267"/>
            <p14:sldId id="259"/>
            <p14:sldId id="265"/>
            <p14:sldId id="260"/>
            <p14:sldId id="261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981" userDrawn="1">
          <p15:clr>
            <a:srgbClr val="A4A3A4"/>
          </p15:clr>
        </p15:guide>
        <p15:guide id="2" pos="5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EBF2"/>
    <a:srgbClr val="00BCD4"/>
    <a:srgbClr val="BDBDBD"/>
    <a:srgbClr val="448AFF"/>
    <a:srgbClr val="009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876" y="-144"/>
      </p:cViewPr>
      <p:guideLst>
        <p:guide orient="horz" pos="981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452662" y="28572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XIV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 исследовательских  работ  и  проектов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  и   младших  школьников 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 познаю  мир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57364"/>
            <a:ext cx="1219200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КАМНИ И МИНЕРАЛЫ</a:t>
            </a:r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571744"/>
            <a:ext cx="1219199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Алкацев</a:t>
            </a:r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Алан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5604" y="3286124"/>
            <a:ext cx="6096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БСОШ №7 им. А.С.Пушкина, </a:t>
            </a:r>
          </a:p>
          <a:p>
            <a:pPr algn="ctr">
              <a:spcAft>
                <a:spcPts val="1000"/>
              </a:spcAft>
            </a:pPr>
            <a:r>
              <a:rPr lang="ru-RU" sz="2400" dirty="0" err="1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РСО-Алания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 Владикавказ</a:t>
            </a:r>
          </a:p>
          <a:p>
            <a:pPr algn="ctr"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класс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328248" y="4429132"/>
            <a:ext cx="3863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аучный руководитель:</a:t>
            </a:r>
            <a:b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Бузоева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Аида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Таймуразовна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высшей категории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6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80960" y="571480"/>
            <a:ext cx="115015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изучить разнообразие мира камней и минералов, 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собрать собственную коллекцию камней и минералов и изучить их свойства.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2398" y="2076736"/>
            <a:ext cx="1135864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3400" dirty="0" smtClean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литературу о минералах;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выяснить: как образовались минералы на земле, что такое горные породы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минералы, сколько существует различных минералов;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изучить свойства минералов своей коллекции.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2398" y="5357826"/>
            <a:ext cx="112872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 </a:t>
            </a:r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камни и 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81466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604BD60-9278-45CA-AD3B-257BB2C84F39}"/>
              </a:ext>
            </a:extLst>
          </p:cNvPr>
          <p:cNvSpPr/>
          <p:nvPr/>
        </p:nvSpPr>
        <p:spPr>
          <a:xfrm>
            <a:off x="557486" y="1073074"/>
            <a:ext cx="2952328" cy="1225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26B7EA2-CE6E-4802-ADB9-6905EA675429}"/>
              </a:ext>
            </a:extLst>
          </p:cNvPr>
          <p:cNvSpPr/>
          <p:nvPr/>
        </p:nvSpPr>
        <p:spPr>
          <a:xfrm>
            <a:off x="3166395" y="1325900"/>
            <a:ext cx="252027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F1E69F7-3B0B-472A-A3F6-B5769512C351}"/>
              </a:ext>
            </a:extLst>
          </p:cNvPr>
          <p:cNvSpPr/>
          <p:nvPr/>
        </p:nvSpPr>
        <p:spPr>
          <a:xfrm>
            <a:off x="4683906" y="1154940"/>
            <a:ext cx="3168351" cy="1062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МРАМОР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E3E885-FAE6-4FFB-8EBD-9F533CD22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574" y="2216944"/>
            <a:ext cx="1621005" cy="145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7BDCAF9-465F-4A46-B90B-C3C986EA86B6}"/>
              </a:ext>
            </a:extLst>
          </p:cNvPr>
          <p:cNvSpPr/>
          <p:nvPr/>
        </p:nvSpPr>
        <p:spPr>
          <a:xfrm>
            <a:off x="8967369" y="1325900"/>
            <a:ext cx="273338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ПЕСЧАНИК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6088ACD-6037-45C2-8BEF-DF1B988C8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7956" y="2072949"/>
            <a:ext cx="1872208" cy="167978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E3F5417-54D7-4EBD-8F04-7769ACE29076}"/>
              </a:ext>
            </a:extLst>
          </p:cNvPr>
          <p:cNvSpPr/>
          <p:nvPr/>
        </p:nvSpPr>
        <p:spPr>
          <a:xfrm>
            <a:off x="557487" y="3707115"/>
            <a:ext cx="2952327" cy="1042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СЛАНЕЦ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8F73F44-7199-411F-A952-193A0AF75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81" y="4357694"/>
            <a:ext cx="2537333" cy="200026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DAC6C59-A60A-44D8-881B-4C4EC690C323}"/>
              </a:ext>
            </a:extLst>
          </p:cNvPr>
          <p:cNvSpPr/>
          <p:nvPr/>
        </p:nvSpPr>
        <p:spPr>
          <a:xfrm>
            <a:off x="4899930" y="3695819"/>
            <a:ext cx="2952327" cy="919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ДОЛОМИТ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F3E7A6B-F210-4A00-8A26-5D38E2846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413" y="4563757"/>
            <a:ext cx="1737335" cy="1559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D91F12E-E32C-4DCA-A0E0-0E31BF88F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6356" y="4293742"/>
            <a:ext cx="2105399" cy="189018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AEC6BD2-94EE-4FE4-A971-3C8985683C22}"/>
              </a:ext>
            </a:extLst>
          </p:cNvPr>
          <p:cNvSpPr/>
          <p:nvPr/>
        </p:nvSpPr>
        <p:spPr>
          <a:xfrm>
            <a:off x="8967369" y="3645106"/>
            <a:ext cx="2663374" cy="1021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ОНИКС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3091316-3B23-44A7-AE7E-68E3A50FE0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650" y="2216947"/>
            <a:ext cx="1620000" cy="1454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Times New Roman"/>
                <a:ea typeface="Times New Roman"/>
              </a:rPr>
              <a:t>СТРОИТЕЛЬНЫЕ  И  ОТДЕЛОЧНЫЕ  КАМНИ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xmlns="" val="381466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A5979C-9F16-4515-85B5-4B20E60C2933}"/>
              </a:ext>
            </a:extLst>
          </p:cNvPr>
          <p:cNvSpPr/>
          <p:nvPr/>
        </p:nvSpPr>
        <p:spPr>
          <a:xfrm>
            <a:off x="709208" y="1703117"/>
            <a:ext cx="231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ГАЛИТ</a:t>
            </a: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2E3167-78BA-455B-A0C9-8BC3C9F7272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85" y="2747922"/>
            <a:ext cx="3506512" cy="2880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318695F-597A-4A64-9A97-A52C059406B0}"/>
              </a:ext>
            </a:extLst>
          </p:cNvPr>
          <p:cNvSpPr/>
          <p:nvPr/>
        </p:nvSpPr>
        <p:spPr>
          <a:xfrm>
            <a:off x="4216501" y="1703116"/>
            <a:ext cx="3753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КАМЕНЫЙ УГОЛЬ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A2E62CC-524B-49D1-85DF-6324471EB88A}"/>
              </a:ext>
            </a:extLst>
          </p:cNvPr>
          <p:cNvSpPr/>
          <p:nvPr/>
        </p:nvSpPr>
        <p:spPr>
          <a:xfrm>
            <a:off x="8892199" y="1703115"/>
            <a:ext cx="266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9347C4-6241-4B7D-A24F-7D8920CC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158" y="2668776"/>
            <a:ext cx="4114479" cy="28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6CBEE7E-04F8-4E22-B304-EB8B2F179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2199" y="3143053"/>
            <a:ext cx="2596607" cy="208973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41B35F5-4AC4-4290-A854-B2C405FBD1D1}"/>
              </a:ext>
            </a:extLst>
          </p:cNvPr>
          <p:cNvSpPr/>
          <p:nvPr/>
        </p:nvSpPr>
        <p:spPr>
          <a:xfrm>
            <a:off x="3287688" y="374565"/>
            <a:ext cx="5611421" cy="951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Полезные камни</a:t>
            </a:r>
          </a:p>
        </p:txBody>
      </p:sp>
    </p:spTree>
    <p:extLst>
      <p:ext uri="{BB962C8B-B14F-4D97-AF65-F5344CB8AC3E}">
        <p14:creationId xmlns:p14="http://schemas.microsoft.com/office/powerpoint/2010/main" xmlns="" val="55555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A5979C-9F16-4515-85B5-4B20E60C2933}"/>
              </a:ext>
            </a:extLst>
          </p:cNvPr>
          <p:cNvSpPr/>
          <p:nvPr/>
        </p:nvSpPr>
        <p:spPr>
          <a:xfrm>
            <a:off x="323255" y="1325595"/>
            <a:ext cx="274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АЛМАЗ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2E3167-78BA-455B-A0C9-8BC3C9F7272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587" y="1820978"/>
            <a:ext cx="1893774" cy="18937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318695F-597A-4A64-9A97-A52C059406B0}"/>
              </a:ext>
            </a:extLst>
          </p:cNvPr>
          <p:cNvSpPr/>
          <p:nvPr/>
        </p:nvSpPr>
        <p:spPr>
          <a:xfrm>
            <a:off x="3315770" y="130756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САПФИР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A2E62CC-524B-49D1-85DF-6324471EB88A}"/>
              </a:ext>
            </a:extLst>
          </p:cNvPr>
          <p:cNvSpPr/>
          <p:nvPr/>
        </p:nvSpPr>
        <p:spPr>
          <a:xfrm>
            <a:off x="6247588" y="1307567"/>
            <a:ext cx="2558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39347C4-6241-4B7D-A24F-7D8920CC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79" y="1772751"/>
            <a:ext cx="2013224" cy="20132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6CBEE7E-04F8-4E22-B304-EB8B2F1792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056" y="1843874"/>
            <a:ext cx="1853208" cy="185320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41B35F5-4AC4-4290-A854-B2C405FBD1D1}"/>
              </a:ext>
            </a:extLst>
          </p:cNvPr>
          <p:cNvSpPr/>
          <p:nvPr/>
        </p:nvSpPr>
        <p:spPr>
          <a:xfrm>
            <a:off x="0" y="374565"/>
            <a:ext cx="12192000" cy="750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САМОЦВЕТЫ</a:t>
            </a:r>
            <a:endParaRPr lang="ru-RU" sz="34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75673" y="3933056"/>
            <a:ext cx="2951559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ТУРМАЛИН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596462" y="2077597"/>
            <a:ext cx="1651852" cy="138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95274" y="4688674"/>
            <a:ext cx="2524304" cy="1514582"/>
          </a:xfrm>
        </p:spPr>
      </p:pic>
      <p:sp>
        <p:nvSpPr>
          <p:cNvPr id="17" name="Прямоугольник 16"/>
          <p:cNvSpPr/>
          <p:nvPr/>
        </p:nvSpPr>
        <p:spPr>
          <a:xfrm>
            <a:off x="9360072" y="1357922"/>
            <a:ext cx="1900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ИЗУМРУД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18"/>
          <p:cNvSpPr txBox="1">
            <a:spLocks/>
          </p:cNvSpPr>
          <p:nvPr/>
        </p:nvSpPr>
        <p:spPr>
          <a:xfrm>
            <a:off x="3172523" y="3905436"/>
            <a:ext cx="295155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ТОПАЗ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765858" y="4486203"/>
            <a:ext cx="1908135" cy="186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47588" y="3906572"/>
            <a:ext cx="2571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627885" y="4774816"/>
            <a:ext cx="2286016" cy="12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812971" y="3934748"/>
            <a:ext cx="136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ОПАЛ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596462" y="4429132"/>
            <a:ext cx="2293186" cy="15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682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BB7F5A-2686-4284-8BFF-B5534A19004C}"/>
              </a:ext>
            </a:extLst>
          </p:cNvPr>
          <p:cNvSpPr/>
          <p:nvPr/>
        </p:nvSpPr>
        <p:spPr>
          <a:xfrm>
            <a:off x="377203" y="1470624"/>
            <a:ext cx="3196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КАЛЬЦИТ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4722097-4FFC-40A5-8E78-85DB78E9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82" y="2281997"/>
            <a:ext cx="3321485" cy="283433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CC6CF2-FCD3-4C63-9F47-274F4A02BC64}"/>
              </a:ext>
            </a:extLst>
          </p:cNvPr>
          <p:cNvSpPr/>
          <p:nvPr/>
        </p:nvSpPr>
        <p:spPr>
          <a:xfrm>
            <a:off x="4419226" y="1470623"/>
            <a:ext cx="3353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ГОРНЫЙ ХРУСТАЛЬ</a:t>
            </a:r>
            <a:endParaRPr lang="ru-RU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6340012-F36C-45B2-8620-49F89C3E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3884" y="1979153"/>
            <a:ext cx="3227148" cy="32661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80B040F-891F-4AF9-9D80-7EE53DF5FE79}"/>
              </a:ext>
            </a:extLst>
          </p:cNvPr>
          <p:cNvSpPr/>
          <p:nvPr/>
        </p:nvSpPr>
        <p:spPr>
          <a:xfrm>
            <a:off x="9274041" y="1497312"/>
            <a:ext cx="1774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АМЕТИСТ</a:t>
            </a:r>
            <a:endParaRPr lang="ru-RU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B573851-0AB4-45ED-B987-ECBAF16765D7}"/>
              </a:ext>
            </a:extLst>
          </p:cNvPr>
          <p:cNvSpPr/>
          <p:nvPr/>
        </p:nvSpPr>
        <p:spPr>
          <a:xfrm>
            <a:off x="0" y="257355"/>
            <a:ext cx="12192000" cy="79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Aft>
                <a:spcPts val="0"/>
              </a:spcAft>
            </a:pP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КАМНИ И МИНЕРАЛЫ МОЕЙ КОЛЛЕКЦИИ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2EA986F-A76A-440E-A1C0-17960CF69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4" y="1958977"/>
            <a:ext cx="3480376" cy="34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19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871A1DB-E930-4273-A7AF-964CE00D3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92" y="2648219"/>
            <a:ext cx="2429557" cy="20482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ED6CB29-A7D8-48BC-AA83-18A46855E29F}"/>
              </a:ext>
            </a:extLst>
          </p:cNvPr>
          <p:cNvSpPr/>
          <p:nvPr/>
        </p:nvSpPr>
        <p:spPr>
          <a:xfrm>
            <a:off x="74204" y="620688"/>
            <a:ext cx="2016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29A5A38-4A8B-46DE-8C3B-BFDC50F0B698}"/>
              </a:ext>
            </a:extLst>
          </p:cNvPr>
          <p:cNvSpPr/>
          <p:nvPr/>
        </p:nvSpPr>
        <p:spPr>
          <a:xfrm>
            <a:off x="3052949" y="1468433"/>
            <a:ext cx="233253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РОДОНИТ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723BCDD-E6B0-4AE7-B135-0DBFC1576064}"/>
              </a:ext>
            </a:extLst>
          </p:cNvPr>
          <p:cNvSpPr/>
          <p:nvPr/>
        </p:nvSpPr>
        <p:spPr>
          <a:xfrm>
            <a:off x="5673249" y="1484082"/>
            <a:ext cx="2643206" cy="488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ФЛЮОРИТ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14FE147-E0D8-4BE7-B93B-E15A4D8076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451" y="2315023"/>
            <a:ext cx="2714644" cy="271464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568F843-AEDD-4E11-8066-B4F040F49225}"/>
              </a:ext>
            </a:extLst>
          </p:cNvPr>
          <p:cNvSpPr/>
          <p:nvPr/>
        </p:nvSpPr>
        <p:spPr>
          <a:xfrm>
            <a:off x="8747385" y="1518649"/>
            <a:ext cx="2692483" cy="488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ВОЛЛАСТОНИТ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0FB756-EF8A-4EA7-8979-ACCB07B30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18" y="2859216"/>
            <a:ext cx="1646566" cy="16465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408BA4-2CE6-4DE7-99B9-B5648A5D4A85}"/>
              </a:ext>
            </a:extLst>
          </p:cNvPr>
          <p:cNvSpPr/>
          <p:nvPr/>
        </p:nvSpPr>
        <p:spPr>
          <a:xfrm>
            <a:off x="650465" y="1518649"/>
            <a:ext cx="240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ЯШМА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708E6CE-CC54-490B-8965-4961CE0BE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6668" y="2823166"/>
            <a:ext cx="2743200" cy="1666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97526"/>
            <a:ext cx="12192000" cy="79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КАМНИ И МИНЕРАЛЫ МОЕЙ КОЛЛЕКЦИИ</a:t>
            </a:r>
            <a:endParaRPr lang="ru-RU" sz="3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0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CD4">
                <a:alpha val="50000"/>
              </a:srgbClr>
            </a:gs>
            <a:gs pos="100000">
              <a:srgbClr val="B2EBF2">
                <a:alpha val="1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ED6CB29-A7D8-48BC-AA83-18A46855E29F}"/>
              </a:ext>
            </a:extLst>
          </p:cNvPr>
          <p:cNvSpPr/>
          <p:nvPr/>
        </p:nvSpPr>
        <p:spPr>
          <a:xfrm>
            <a:off x="9629778" y="2952616"/>
            <a:ext cx="2016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733246"/>
            <a:ext cx="115932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минералов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кирпичиков,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состоит окружающий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мир  неживой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минералов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глубоко  в  недрах  Земли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единственный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употреблять 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пищу –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галит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поваренная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соль;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минералы  и  горные  породы  могут  менять  свою  структуру   и  свойства;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минералы   широко  применяются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строительстве  и  промышленности;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драгоценные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камни,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 их  обработки,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 как украшения и талисманы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Урале  можно  найти  практически  все  известные  минералы;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искать  минералы   для  коллекции  можно  везде;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  музей  дома  может  сделать  каждый.</a:t>
            </a:r>
          </a:p>
        </p:txBody>
      </p:sp>
    </p:spTree>
    <p:extLst>
      <p:ext uri="{BB962C8B-B14F-4D97-AF65-F5344CB8AC3E}">
        <p14:creationId xmlns:p14="http://schemas.microsoft.com/office/powerpoint/2010/main" xmlns="" val="3040989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835</TotalTime>
  <Words>243</Words>
  <Application>Microsoft Office PowerPoint</Application>
  <PresentationFormat>Произвольный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СТРОИТЕЛЬНЫЕ  И  ОТДЕЛОЧНЫЕ  КАМНИ</vt:lpstr>
      <vt:lpstr>Слайд 4</vt:lpstr>
      <vt:lpstr>ТУРМАЛИН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Рита</cp:lastModifiedBy>
  <cp:revision>68</cp:revision>
  <dcterms:modified xsi:type="dcterms:W3CDTF">2023-01-21T18:25:51Z</dcterms:modified>
</cp:coreProperties>
</file>