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98" r:id="rId2"/>
    <p:sldId id="340" r:id="rId3"/>
    <p:sldId id="335" r:id="rId4"/>
    <p:sldId id="337" r:id="rId5"/>
    <p:sldId id="33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B9904-033B-4449-8CB3-E4B152AEAFD6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6EA3F-7AC9-4D96-A23B-2DEBF77A6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1E229F-DCD0-4301-81FB-92061D59A06D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AC5190-8178-4883-AD32-5A4F397E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76470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</a:t>
            </a:r>
            <a:br>
              <a:rPr lang="ru-RU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ru-RU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2022-2023 уч. года</a:t>
            </a:r>
            <a:br>
              <a:rPr lang="ru-RU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71730"/>
              </p:ext>
            </p:extLst>
          </p:nvPr>
        </p:nvGraphicFramePr>
        <p:xfrm>
          <a:off x="251520" y="548680"/>
          <a:ext cx="8892478" cy="534911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4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1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Усп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усп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Хор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усп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1-4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5-9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10-11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4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en-US" sz="2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1607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1601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6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6226387"/>
              </p:ext>
            </p:extLst>
          </p:nvPr>
        </p:nvGraphicFramePr>
        <p:xfrm>
          <a:off x="539553" y="260648"/>
          <a:ext cx="8064897" cy="6264696"/>
        </p:xfrm>
        <a:graphic>
          <a:graphicData uri="http://schemas.openxmlformats.org/drawingml/2006/table">
            <a:tbl>
              <a:tblPr/>
              <a:tblGrid>
                <a:gridCol w="3448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60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СРАВНИТЕЛЬНЫЙ АНАЛИЗ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481430"/>
                  </a:ext>
                </a:extLst>
              </a:tr>
              <a:tr h="2037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4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4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               </a:t>
                      </a:r>
                      <a:endParaRPr lang="ru-RU" sz="4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ru-RU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4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58" marR="60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47498"/>
              </p:ext>
            </p:extLst>
          </p:nvPr>
        </p:nvGraphicFramePr>
        <p:xfrm>
          <a:off x="477441" y="332657"/>
          <a:ext cx="7694959" cy="5760640"/>
        </p:xfrm>
        <a:graphic>
          <a:graphicData uri="http://schemas.openxmlformats.org/drawingml/2006/table">
            <a:tbl>
              <a:tblPr/>
              <a:tblGrid>
                <a:gridCol w="327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1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4875">
                <a:tc gridSpan="2">
                  <a:txBody>
                    <a:bodyPr/>
                    <a:lstStyle/>
                    <a:p>
                      <a:pPr algn="ctr"/>
                      <a:endParaRPr lang="ru-RU" sz="3600" b="1" i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6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r>
                        <a:rPr lang="ru-RU" sz="3600" b="1" i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КАЧ В  КЛАССАХ:</a:t>
                      </a:r>
                      <a:endParaRPr lang="ru-RU" sz="3600" b="1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5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387150"/>
                  </a:ext>
                </a:extLst>
              </a:tr>
              <a:tr h="1284875">
                <a:tc>
                  <a:txBody>
                    <a:bodyPr/>
                    <a:lstStyle/>
                    <a:p>
                      <a:pPr algn="ctr"/>
                      <a:r>
                        <a:rPr lang="ru-RU" sz="45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</a:t>
                      </a:r>
                      <a:endParaRPr lang="ru-RU" sz="45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2вг4д</a:t>
                      </a:r>
                      <a:endParaRPr lang="ru-RU" sz="45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445">
                <a:tc>
                  <a:txBody>
                    <a:bodyPr/>
                    <a:lstStyle/>
                    <a:p>
                      <a:pPr algn="ctr"/>
                      <a:r>
                        <a:rPr lang="ru-RU" sz="45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</a:t>
                      </a:r>
                      <a:endParaRPr lang="ru-RU" sz="45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5вг</a:t>
                      </a:r>
                      <a:endParaRPr lang="ru-RU" sz="45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5445">
                <a:tc>
                  <a:txBody>
                    <a:bodyPr/>
                    <a:lstStyle/>
                    <a:p>
                      <a:pPr algn="ctr"/>
                      <a:r>
                        <a:rPr lang="ru-RU" sz="45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45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10а11б</a:t>
                      </a:r>
                      <a:endParaRPr lang="ru-RU" sz="45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62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3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063483"/>
              </p:ext>
            </p:extLst>
          </p:nvPr>
        </p:nvGraphicFramePr>
        <p:xfrm>
          <a:off x="477441" y="1527572"/>
          <a:ext cx="8199014" cy="4380209"/>
        </p:xfrm>
        <a:graphic>
          <a:graphicData uri="http://schemas.openxmlformats.org/drawingml/2006/table">
            <a:tbl>
              <a:tblPr/>
              <a:tblGrid>
                <a:gridCol w="121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774">
                  <a:extLst>
                    <a:ext uri="{9D8B030D-6E8A-4147-A177-3AD203B41FA5}">
                      <a16:colId xmlns:a16="http://schemas.microsoft.com/office/drawing/2014/main" val="2108059674"/>
                    </a:ext>
                  </a:extLst>
                </a:gridCol>
                <a:gridCol w="1347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6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45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45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45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</a:t>
                      </a:r>
                      <a:endParaRPr lang="ru-RU" sz="45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5Г</a:t>
                      </a:r>
                      <a:endParaRPr lang="ru-RU" sz="45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5Д</a:t>
                      </a:r>
                      <a:endParaRPr lang="ru-RU" sz="45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703"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</a:t>
                      </a:r>
                      <a:endParaRPr lang="ru-RU" sz="3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206"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</a:t>
                      </a:r>
                      <a:endParaRPr lang="ru-RU" sz="3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i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3200" b="1" i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51" marR="2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4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2183</TotalTime>
  <Words>92</Words>
  <Application>Microsoft Office PowerPoint</Application>
  <PresentationFormat>Экран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Century Schoolbook</vt:lpstr>
      <vt:lpstr>Times New Roman</vt:lpstr>
      <vt:lpstr>Wingdings</vt:lpstr>
      <vt:lpstr>Wingdings 2</vt:lpstr>
      <vt:lpstr>Эркер</vt:lpstr>
      <vt:lpstr>  </vt:lpstr>
      <vt:lpstr>  </vt:lpstr>
      <vt:lpstr>Презентация PowerPoint</vt:lpstr>
      <vt:lpstr>Презентация PowerPoint</vt:lpstr>
      <vt:lpstr>Презентация PowerPoint</vt:lpstr>
    </vt:vector>
  </TitlesOfParts>
  <Company>Школа №4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по теме: Преемственность между начальным и средним звеном</dc:title>
  <dc:creator>Windows XP</dc:creator>
  <cp:lastModifiedBy>PC</cp:lastModifiedBy>
  <cp:revision>242</cp:revision>
  <dcterms:created xsi:type="dcterms:W3CDTF">2011-05-18T00:22:34Z</dcterms:created>
  <dcterms:modified xsi:type="dcterms:W3CDTF">2023-01-21T16:48:18Z</dcterms:modified>
</cp:coreProperties>
</file>