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57" r:id="rId4"/>
    <p:sldId id="258" r:id="rId5"/>
    <p:sldId id="256" r:id="rId6"/>
    <p:sldId id="270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1" r:id="rId15"/>
    <p:sldId id="272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4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6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7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4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1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1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7D3FF6-3F89-40A1-A242-EDAC415CF76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793E2C-B8EA-4073-A676-4BF845560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5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5052" y="1720516"/>
            <a:ext cx="7676147" cy="5654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Наши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бабушки -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лучше всех!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СОЛНЫШКО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11" y="2465367"/>
            <a:ext cx="6148135" cy="3435914"/>
          </a:xfrm>
        </p:spPr>
      </p:pic>
    </p:spTree>
    <p:extLst>
      <p:ext uri="{BB962C8B-B14F-4D97-AF65-F5344CB8AC3E}">
        <p14:creationId xmlns:p14="http://schemas.microsoft.com/office/powerpoint/2010/main" val="37504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Моя бабушка – самая …………..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751" y="2030137"/>
            <a:ext cx="4192406" cy="409382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Добрая</a:t>
            </a:r>
          </a:p>
          <a:p>
            <a:r>
              <a:rPr lang="ru-RU" dirty="0" smtClean="0"/>
              <a:t>Нежная </a:t>
            </a:r>
          </a:p>
          <a:p>
            <a:r>
              <a:rPr lang="ru-RU" dirty="0" smtClean="0"/>
              <a:t>Любящая</a:t>
            </a:r>
          </a:p>
          <a:p>
            <a:r>
              <a:rPr lang="ru-RU" dirty="0" smtClean="0"/>
              <a:t>Ласковая</a:t>
            </a:r>
          </a:p>
          <a:p>
            <a:r>
              <a:rPr lang="ru-RU" dirty="0" smtClean="0"/>
              <a:t>Заботливая</a:t>
            </a:r>
          </a:p>
          <a:p>
            <a:r>
              <a:rPr lang="ru-RU" dirty="0" smtClean="0"/>
              <a:t>Любимая</a:t>
            </a:r>
          </a:p>
          <a:p>
            <a:r>
              <a:rPr lang="ru-RU" dirty="0" smtClean="0"/>
              <a:t>Трудолюбивая</a:t>
            </a:r>
          </a:p>
          <a:p>
            <a:r>
              <a:rPr lang="ru-RU" dirty="0" smtClean="0"/>
              <a:t>Хозяйственная</a:t>
            </a:r>
          </a:p>
          <a:p>
            <a:r>
              <a:rPr lang="ru-RU" dirty="0" smtClean="0"/>
              <a:t>Дорогая </a:t>
            </a:r>
          </a:p>
          <a:p>
            <a:r>
              <a:rPr lang="ru-RU" dirty="0" smtClean="0"/>
              <a:t>Замечательная</a:t>
            </a:r>
          </a:p>
          <a:p>
            <a:r>
              <a:rPr lang="ru-RU" dirty="0" smtClean="0"/>
              <a:t>Мудрая</a:t>
            </a:r>
          </a:p>
          <a:p>
            <a:r>
              <a:rPr lang="ru-RU" dirty="0" smtClean="0"/>
              <a:t>Родная</a:t>
            </a:r>
          </a:p>
          <a:p>
            <a:r>
              <a:rPr lang="ru-RU" dirty="0" smtClean="0"/>
              <a:t>Красивая</a:t>
            </a:r>
          </a:p>
          <a:p>
            <a:r>
              <a:rPr lang="ru-RU" dirty="0" smtClean="0"/>
              <a:t>Весёлая</a:t>
            </a:r>
          </a:p>
          <a:p>
            <a:r>
              <a:rPr lang="ru-RU" dirty="0" smtClean="0"/>
              <a:t>Милая</a:t>
            </a:r>
          </a:p>
          <a:p>
            <a:r>
              <a:rPr lang="ru-RU" dirty="0" smtClean="0"/>
              <a:t>Умная</a:t>
            </a:r>
          </a:p>
          <a:p>
            <a:r>
              <a:rPr lang="ru-RU" dirty="0" smtClean="0"/>
              <a:t>Хорошая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5" y="2126097"/>
            <a:ext cx="4380442" cy="39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9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26" y="661738"/>
            <a:ext cx="9019672" cy="7579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Закончи стих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684" y="1311442"/>
            <a:ext cx="10347157" cy="4836695"/>
          </a:xfrm>
        </p:spPr>
        <p:txBody>
          <a:bodyPr>
            <a:normAutofit/>
          </a:bodyPr>
          <a:lstStyle/>
          <a:p>
            <a:r>
              <a:rPr lang="ru-RU" dirty="0"/>
              <a:t>Я бабуленьку родную</a:t>
            </a:r>
            <a:br>
              <a:rPr lang="ru-RU" dirty="0"/>
            </a:br>
            <a:r>
              <a:rPr lang="ru-RU" dirty="0"/>
              <a:t>Очень крепко поцелую,</a:t>
            </a:r>
            <a:br>
              <a:rPr lang="ru-RU" dirty="0"/>
            </a:br>
            <a:r>
              <a:rPr lang="ru-RU" dirty="0"/>
              <a:t>Ведь бабуленька моя</a:t>
            </a:r>
            <a:br>
              <a:rPr lang="ru-RU" dirty="0"/>
            </a:br>
            <a:r>
              <a:rPr lang="ru-RU" dirty="0"/>
              <a:t>Очень </a:t>
            </a:r>
            <a:r>
              <a:rPr lang="ru-RU" dirty="0" smtClean="0"/>
              <a:t>– очень ………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 неё морщинок много,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А </a:t>
            </a:r>
            <a:r>
              <a:rPr lang="ru-RU" dirty="0"/>
              <a:t>на лбу седая прядь,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Так </a:t>
            </a:r>
            <a:r>
              <a:rPr lang="ru-RU" dirty="0"/>
              <a:t>и хочется потрогать,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А </a:t>
            </a:r>
            <a:r>
              <a:rPr lang="ru-RU" dirty="0"/>
              <a:t>потом - ..... </a:t>
            </a:r>
            <a:r>
              <a:rPr lang="ru-RU" i="1" dirty="0" smtClean="0"/>
              <a:t>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2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 стих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Не </a:t>
            </a:r>
            <a:r>
              <a:rPr lang="ru-RU" dirty="0"/>
              <a:t>молода совсем она,</a:t>
            </a:r>
            <a:br>
              <a:rPr lang="ru-RU" dirty="0"/>
            </a:br>
            <a:r>
              <a:rPr lang="ru-RU" dirty="0" smtClean="0"/>
              <a:t> А </a:t>
            </a:r>
            <a:r>
              <a:rPr lang="ru-RU" dirty="0"/>
              <a:t>как глаза искрятся!</a:t>
            </a:r>
            <a:br>
              <a:rPr lang="ru-RU" dirty="0"/>
            </a:br>
            <a:r>
              <a:rPr lang="ru-RU" dirty="0" smtClean="0"/>
              <a:t> А </a:t>
            </a:r>
            <a:r>
              <a:rPr lang="ru-RU" dirty="0"/>
              <a:t>руки добрые её</a:t>
            </a:r>
            <a:br>
              <a:rPr lang="ru-RU" dirty="0"/>
            </a:br>
            <a:r>
              <a:rPr lang="ru-RU" dirty="0" smtClean="0"/>
              <a:t> Работы </a:t>
            </a:r>
            <a:r>
              <a:rPr lang="ru-RU" dirty="0"/>
              <a:t>не боятся.</a:t>
            </a:r>
            <a:br>
              <a:rPr lang="ru-RU" dirty="0"/>
            </a:br>
            <a:r>
              <a:rPr lang="ru-RU" dirty="0" smtClean="0"/>
              <a:t> Я </a:t>
            </a:r>
            <a:r>
              <a:rPr lang="ru-RU" dirty="0"/>
              <a:t>напишу её портрет,</a:t>
            </a:r>
            <a:br>
              <a:rPr lang="ru-RU" dirty="0"/>
            </a:br>
            <a:r>
              <a:rPr lang="ru-RU" dirty="0" smtClean="0"/>
              <a:t> Оставлю </a:t>
            </a:r>
            <a:r>
              <a:rPr lang="ru-RU" dirty="0"/>
              <a:t>лучших ей конфет,</a:t>
            </a:r>
            <a:br>
              <a:rPr lang="ru-RU" dirty="0"/>
            </a:br>
            <a:r>
              <a:rPr lang="ru-RU" dirty="0" smtClean="0"/>
              <a:t> Скажу</a:t>
            </a:r>
            <a:r>
              <a:rPr lang="ru-RU" dirty="0"/>
              <a:t>, друзья, вам не тая,</a:t>
            </a:r>
            <a:br>
              <a:rPr lang="ru-RU" dirty="0"/>
            </a:br>
            <a:r>
              <a:rPr lang="ru-RU" dirty="0" smtClean="0"/>
              <a:t> Ведь </a:t>
            </a:r>
            <a:r>
              <a:rPr lang="ru-RU" dirty="0"/>
              <a:t>это </a:t>
            </a:r>
            <a:r>
              <a:rPr lang="ru-RU" dirty="0" smtClean="0"/>
              <a:t>– </a:t>
            </a:r>
            <a:r>
              <a:rPr lang="ru-RU" b="1" i="1" dirty="0" smtClean="0"/>
              <a:t> ……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2257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 стих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Я бабуленьку родную</a:t>
            </a:r>
            <a:br>
              <a:rPr lang="ru-RU" dirty="0"/>
            </a:br>
            <a:r>
              <a:rPr lang="ru-RU" dirty="0"/>
              <a:t>Очень крепко поцелую,</a:t>
            </a:r>
            <a:br>
              <a:rPr lang="ru-RU" dirty="0"/>
            </a:br>
            <a:r>
              <a:rPr lang="ru-RU" dirty="0"/>
              <a:t>Ведь бабуленька моя</a:t>
            </a:r>
            <a:br>
              <a:rPr lang="ru-RU" dirty="0"/>
            </a:br>
            <a:r>
              <a:rPr lang="ru-RU" dirty="0"/>
              <a:t>Очень – очень </a:t>
            </a:r>
            <a:r>
              <a:rPr lang="ru-RU" b="1" i="1" dirty="0" smtClean="0"/>
              <a:t>добрая!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 неё морщинок много,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А на лбу седая прядь,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Так и хочется потрогать,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А потом - </a:t>
            </a:r>
            <a:r>
              <a:rPr lang="ru-RU" b="1" i="1" dirty="0" smtClean="0"/>
              <a:t>поцеловать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1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 стих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молода совсем она,</a:t>
            </a:r>
            <a:br>
              <a:rPr lang="ru-RU" dirty="0"/>
            </a:br>
            <a:r>
              <a:rPr lang="ru-RU" dirty="0"/>
              <a:t> А как глаза искрятся!</a:t>
            </a:r>
            <a:br>
              <a:rPr lang="ru-RU" dirty="0"/>
            </a:br>
            <a:r>
              <a:rPr lang="ru-RU" dirty="0"/>
              <a:t> А руки добрые её</a:t>
            </a:r>
            <a:br>
              <a:rPr lang="ru-RU" dirty="0"/>
            </a:br>
            <a:r>
              <a:rPr lang="ru-RU" dirty="0"/>
              <a:t> Работы не боятся.</a:t>
            </a:r>
            <a:br>
              <a:rPr lang="ru-RU" dirty="0"/>
            </a:br>
            <a:r>
              <a:rPr lang="ru-RU" dirty="0"/>
              <a:t> Я напишу её портрет,</a:t>
            </a:r>
            <a:br>
              <a:rPr lang="ru-RU" dirty="0"/>
            </a:br>
            <a:r>
              <a:rPr lang="ru-RU" dirty="0"/>
              <a:t> Оставлю лучших ей конфет,</a:t>
            </a:r>
            <a:br>
              <a:rPr lang="ru-RU" dirty="0"/>
            </a:br>
            <a:r>
              <a:rPr lang="ru-RU" dirty="0"/>
              <a:t> Скажу, друзья, вам не тая,</a:t>
            </a:r>
            <a:br>
              <a:rPr lang="ru-RU" dirty="0"/>
            </a:br>
            <a:r>
              <a:rPr lang="ru-RU" dirty="0"/>
              <a:t> Ведь это – </a:t>
            </a:r>
            <a:r>
              <a:rPr lang="ru-RU" b="1" i="1" dirty="0"/>
              <a:t>бабушка моя!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Пожелания нашим бабушкам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2744635"/>
            <a:ext cx="5383386" cy="3271154"/>
          </a:xfrm>
        </p:spPr>
      </p:pic>
    </p:spTree>
    <p:extLst>
      <p:ext uri="{BB962C8B-B14F-4D97-AF65-F5344CB8AC3E}">
        <p14:creationId xmlns:p14="http://schemas.microsoft.com/office/powerpoint/2010/main" val="21666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778" y="926432"/>
            <a:ext cx="6942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Кто на кухне с поварешкой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У плиты всегда стоит,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Кто нам штопает одежку,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Пылесосом кто гудит?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Кто на свете всех вкуснее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Пирожки всегда печет,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Даже папы кто главнее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И кому в семье почет?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Кто споет нам на ночь песню,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Чтобы сладко мы заснули?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Кто добрей всех и чудесней?</a:t>
            </a:r>
            <a:b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Ну, конечно же – </a:t>
            </a:r>
            <a:r>
              <a:rPr lang="ru-RU" b="1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……!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8" y="365126"/>
            <a:ext cx="10385612" cy="912346"/>
          </a:xfrm>
        </p:spPr>
        <p:txBody>
          <a:bodyPr/>
          <a:lstStyle/>
          <a:p>
            <a:pPr algn="ctr"/>
            <a:r>
              <a:rPr lang="ru-RU" b="1" dirty="0" smtClean="0"/>
              <a:t>Чем знаменательны эти даты?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0470" y="1384182"/>
            <a:ext cx="8523214" cy="480689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 октября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Последнее воскресенье ноября  </a:t>
            </a:r>
          </a:p>
          <a:p>
            <a:r>
              <a:rPr lang="ru-RU" dirty="0" smtClean="0"/>
              <a:t>третье воскресенье октября с 2001г  </a:t>
            </a:r>
          </a:p>
          <a:p>
            <a:r>
              <a:rPr lang="ru-RU" dirty="0" smtClean="0"/>
              <a:t>22 ноября  </a:t>
            </a:r>
          </a:p>
          <a:p>
            <a:r>
              <a:rPr lang="ru-RU" dirty="0" smtClean="0"/>
              <a:t>20 ноября  </a:t>
            </a:r>
          </a:p>
          <a:p>
            <a:r>
              <a:rPr lang="ru-RU" dirty="0" smtClean="0"/>
              <a:t>8 июля  </a:t>
            </a:r>
          </a:p>
          <a:p>
            <a:r>
              <a:rPr lang="ru-RU" dirty="0" smtClean="0"/>
              <a:t>15 мая  </a:t>
            </a:r>
          </a:p>
          <a:p>
            <a:r>
              <a:rPr lang="ru-RU" dirty="0" smtClean="0"/>
              <a:t>10 апреля  </a:t>
            </a:r>
            <a:endParaRPr lang="ru-RU" dirty="0"/>
          </a:p>
          <a:p>
            <a:r>
              <a:rPr lang="ru-RU" dirty="0" smtClean="0"/>
              <a:t>8 марта </a:t>
            </a:r>
          </a:p>
          <a:p>
            <a:r>
              <a:rPr lang="ru-RU" dirty="0" smtClean="0"/>
              <a:t>1 июня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8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851" y="2556932"/>
            <a:ext cx="9411746" cy="36089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 октября </a:t>
            </a:r>
            <a:r>
              <a:rPr lang="ru-RU" dirty="0" smtClean="0"/>
              <a:t>- Международный день пожилого человека</a:t>
            </a:r>
          </a:p>
          <a:p>
            <a:r>
              <a:rPr lang="ru-RU" dirty="0" smtClean="0"/>
              <a:t>Последнее воскресенье ноября - День матери </a:t>
            </a:r>
          </a:p>
          <a:p>
            <a:r>
              <a:rPr lang="ru-RU" dirty="0" smtClean="0"/>
              <a:t>третье воскресенье октября с 2001г. - День отца</a:t>
            </a:r>
          </a:p>
          <a:p>
            <a:r>
              <a:rPr lang="ru-RU" dirty="0" smtClean="0"/>
              <a:t>22 ноября – День сына</a:t>
            </a:r>
          </a:p>
          <a:p>
            <a:r>
              <a:rPr lang="ru-RU" dirty="0" smtClean="0"/>
              <a:t>20 ноября – </a:t>
            </a:r>
            <a:r>
              <a:rPr lang="ru-RU" sz="3200" dirty="0" smtClean="0"/>
              <a:t>В</a:t>
            </a:r>
            <a:r>
              <a:rPr lang="ru-RU" dirty="0" smtClean="0"/>
              <a:t>семирный день  ребёнка</a:t>
            </a:r>
          </a:p>
          <a:p>
            <a:r>
              <a:rPr lang="ru-RU" dirty="0" smtClean="0"/>
              <a:t>8 июля – Всероссийский День семьи, любви и верности</a:t>
            </a:r>
          </a:p>
          <a:p>
            <a:r>
              <a:rPr lang="ru-RU" dirty="0" smtClean="0"/>
              <a:t>15 мая - Международный День Семьи</a:t>
            </a:r>
          </a:p>
          <a:p>
            <a:r>
              <a:rPr lang="ru-RU" dirty="0" smtClean="0"/>
              <a:t>10 апреля - Международный день братьев и сестер</a:t>
            </a:r>
          </a:p>
          <a:p>
            <a:r>
              <a:rPr lang="ru-RU" dirty="0" smtClean="0"/>
              <a:t>8 марта – Международный женский день</a:t>
            </a:r>
          </a:p>
          <a:p>
            <a:r>
              <a:rPr lang="ru-RU" dirty="0" smtClean="0"/>
              <a:t>1 июня – Международный День защиты детей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6787" y="1982449"/>
            <a:ext cx="10044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09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91905" y="1115736"/>
            <a:ext cx="8483920" cy="50612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1 </a:t>
            </a:r>
            <a:r>
              <a:rPr lang="ru-RU" b="1" dirty="0"/>
              <a:t>октября</a:t>
            </a:r>
            <a:r>
              <a:rPr lang="ru-RU" dirty="0"/>
              <a:t> во всем мире отмечается как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Международный </a:t>
            </a:r>
            <a:r>
              <a:rPr lang="ru-RU" b="1" i="1" dirty="0"/>
              <a:t>День </a:t>
            </a:r>
            <a:r>
              <a:rPr lang="ru-RU" b="1" i="1" dirty="0" smtClean="0"/>
              <a:t>пожилого человека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Решение </a:t>
            </a:r>
            <a:r>
              <a:rPr lang="ru-RU" dirty="0"/>
              <a:t>об этом было принято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Генеральной </a:t>
            </a:r>
            <a:r>
              <a:rPr lang="ru-RU" dirty="0"/>
              <a:t>Ассамблеей ООН в 1990 </a:t>
            </a:r>
            <a:r>
              <a:rPr lang="ru-RU" dirty="0" smtClean="0"/>
              <a:t>году, </a:t>
            </a:r>
          </a:p>
          <a:p>
            <a:pPr marL="0" indent="0">
              <a:buNone/>
            </a:pPr>
            <a:r>
              <a:rPr lang="ru-RU" dirty="0" smtClean="0"/>
              <a:t>а в России этот день отмечается с 1992г.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41" y="2135978"/>
            <a:ext cx="3822872" cy="38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81" y="3435236"/>
            <a:ext cx="2543955" cy="25439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2" y="745958"/>
            <a:ext cx="8907880" cy="1070811"/>
          </a:xfrm>
        </p:spPr>
        <p:txBody>
          <a:bodyPr>
            <a:normAutofit/>
          </a:bodyPr>
          <a:lstStyle/>
          <a:p>
            <a:r>
              <a:rPr lang="ru-RU" b="1" dirty="0" err="1"/>
              <a:t>Госада</a:t>
            </a:r>
            <a:r>
              <a:rPr lang="ru-RU" b="1" dirty="0"/>
              <a:t> </a:t>
            </a:r>
            <a:r>
              <a:rPr lang="ru-RU" b="1" dirty="0" err="1"/>
              <a:t>Долатовна</a:t>
            </a:r>
            <a:r>
              <a:rPr lang="ru-RU" b="1" dirty="0"/>
              <a:t> </a:t>
            </a:r>
            <a:r>
              <a:rPr lang="ru-RU" b="1" dirty="0" err="1" smtClean="0"/>
              <a:t>Цаллаева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Родилась </a:t>
            </a:r>
            <a:r>
              <a:rPr lang="ru-RU" dirty="0" err="1"/>
              <a:t>Госада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селении </a:t>
            </a:r>
            <a:r>
              <a:rPr lang="ru-RU" dirty="0" err="1"/>
              <a:t>Гулар</a:t>
            </a:r>
            <a:r>
              <a:rPr lang="ru-RU" dirty="0"/>
              <a:t> </a:t>
            </a:r>
            <a:r>
              <a:rPr lang="ru-RU" dirty="0" err="1" smtClean="0"/>
              <a:t>Дигорского</a:t>
            </a:r>
            <a:r>
              <a:rPr lang="ru-RU" dirty="0" smtClean="0"/>
              <a:t> ущелья. </a:t>
            </a:r>
          </a:p>
          <a:p>
            <a:pPr marL="0" indent="0">
              <a:buNone/>
            </a:pPr>
            <a:r>
              <a:rPr lang="ru-RU" dirty="0" smtClean="0"/>
              <a:t>Всю </a:t>
            </a:r>
            <a:r>
              <a:rPr lang="ru-RU" dirty="0"/>
              <a:t>жизнь </a:t>
            </a:r>
            <a:r>
              <a:rPr lang="ru-RU" dirty="0" smtClean="0"/>
              <a:t>была </a:t>
            </a:r>
            <a:r>
              <a:rPr lang="ru-RU" dirty="0"/>
              <a:t>в работе и даже после выхода на </a:t>
            </a:r>
            <a:r>
              <a:rPr lang="ru-RU" dirty="0" smtClean="0"/>
              <a:t>пенсию</a:t>
            </a:r>
          </a:p>
          <a:p>
            <a:pPr marL="0" indent="0">
              <a:buNone/>
            </a:pPr>
            <a:r>
              <a:rPr lang="ru-RU" dirty="0" smtClean="0"/>
              <a:t>обзавелась </a:t>
            </a:r>
            <a:r>
              <a:rPr lang="ru-RU" dirty="0"/>
              <a:t>собственным хозяйством. Она была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работоспособной </a:t>
            </a:r>
            <a:r>
              <a:rPr lang="ru-RU" dirty="0"/>
              <a:t>вплоть до 98 лет, </a:t>
            </a:r>
            <a:r>
              <a:rPr lang="ru-RU" dirty="0" smtClean="0"/>
              <a:t>вела  здоровый</a:t>
            </a:r>
          </a:p>
          <a:p>
            <a:pPr marL="0" indent="0">
              <a:buNone/>
            </a:pPr>
            <a:r>
              <a:rPr lang="ru-RU" dirty="0" smtClean="0"/>
              <a:t>образ жизни. </a:t>
            </a:r>
          </a:p>
          <a:p>
            <a:pPr marL="0" indent="0">
              <a:buNone/>
            </a:pPr>
            <a:r>
              <a:rPr lang="ru-RU" dirty="0" smtClean="0"/>
              <a:t>    У </a:t>
            </a:r>
            <a:r>
              <a:rPr lang="ru-RU" dirty="0"/>
              <a:t>неё было 11 детей, </a:t>
            </a:r>
            <a:r>
              <a:rPr lang="ru-RU" dirty="0" smtClean="0"/>
              <a:t>четверо </a:t>
            </a:r>
            <a:r>
              <a:rPr lang="ru-RU" dirty="0"/>
              <a:t>из </a:t>
            </a:r>
            <a:r>
              <a:rPr lang="ru-RU" dirty="0" smtClean="0"/>
              <a:t>них - </a:t>
            </a:r>
            <a:r>
              <a:rPr lang="ru-RU" dirty="0"/>
              <a:t>приемные.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Прожила </a:t>
            </a:r>
            <a:r>
              <a:rPr lang="ru-RU" dirty="0" err="1"/>
              <a:t>Госада</a:t>
            </a:r>
            <a:r>
              <a:rPr lang="ru-RU" dirty="0"/>
              <a:t> </a:t>
            </a:r>
            <a:r>
              <a:rPr lang="ru-RU" dirty="0" err="1"/>
              <a:t>Цаллаева</a:t>
            </a:r>
            <a:r>
              <a:rPr lang="ru-RU"/>
              <a:t> </a:t>
            </a:r>
            <a:r>
              <a:rPr lang="ru-RU" smtClean="0"/>
              <a:t>122 </a:t>
            </a:r>
            <a:r>
              <a:rPr lang="ru-RU" dirty="0" smtClean="0"/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5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ХИСТÆРТÆН КАД КÆНЫН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244" y="2499919"/>
            <a:ext cx="7765616" cy="3672281"/>
          </a:xfrm>
        </p:spPr>
        <p:txBody>
          <a:bodyPr>
            <a:normAutofit fontScale="32500" lnSpcReduction="20000"/>
          </a:bodyPr>
          <a:lstStyle/>
          <a:p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младшему надлежит здороваться </a:t>
            </a:r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первым</a:t>
            </a:r>
          </a:p>
          <a:p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протягивать руку старшему первым,  запрещается</a:t>
            </a:r>
          </a:p>
          <a:p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</a:t>
            </a:r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адо </a:t>
            </a: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уступать старшему место </a:t>
            </a:r>
          </a:p>
          <a:p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младший не </a:t>
            </a: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садится до тех пор, пока ему не предложат присесть</a:t>
            </a:r>
          </a:p>
          <a:p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сесть необходимо немного </a:t>
            </a:r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подальше от старшего</a:t>
            </a:r>
            <a:endParaRPr lang="ru-RU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присутствии старших непозволительно сидеть, закинув ногу на ногу, </a:t>
            </a:r>
            <a:endParaRPr lang="ru-RU" sz="33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запрещается </a:t>
            </a: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повышать голос, </a:t>
            </a: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сквернословить</a:t>
            </a: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курить</a:t>
            </a: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держать руки в </a:t>
            </a:r>
            <a:endParaRPr lang="ru-RU" sz="33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карманах</a:t>
            </a:r>
            <a:endParaRPr lang="ru-RU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</a:pPr>
            <a:r>
              <a:rPr lang="ru-RU" sz="33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любое </a:t>
            </a: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проявление непочтительного отношения </a:t>
            </a:r>
            <a:r>
              <a:rPr lang="ru-RU" sz="33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 старшим  осуждается </a:t>
            </a: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33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осетинском обществе</a:t>
            </a: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считается постыдным, роняет достоинство молодого человека, бросая тень на его семью.</a:t>
            </a:r>
            <a:b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outh-ossetia.info/wp-content/plugins/dynpicwatermark/DynPicWaterMark_ImageViewer.php?path=2019/12/1026511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9" y="1866805"/>
            <a:ext cx="3810561" cy="25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42" y="365126"/>
            <a:ext cx="10042358" cy="934286"/>
          </a:xfrm>
        </p:spPr>
        <p:txBody>
          <a:bodyPr/>
          <a:lstStyle/>
          <a:p>
            <a:pPr algn="ctr"/>
            <a:r>
              <a:rPr lang="ru-RU" b="1" dirty="0" smtClean="0"/>
              <a:t>Что мы знаем о своих бабушках?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242" y="1568741"/>
            <a:ext cx="10242958" cy="5012532"/>
          </a:xfrm>
        </p:spPr>
        <p:txBody>
          <a:bodyPr/>
          <a:lstStyle/>
          <a:p>
            <a:r>
              <a:rPr lang="ru-RU" dirty="0" smtClean="0"/>
              <a:t>Как зовут бабушку по имени отчеству?</a:t>
            </a:r>
          </a:p>
          <a:p>
            <a:r>
              <a:rPr lang="ru-RU" dirty="0" smtClean="0"/>
              <a:t>Когда у бабушки День рождения?</a:t>
            </a:r>
          </a:p>
          <a:p>
            <a:r>
              <a:rPr lang="ru-RU" dirty="0" smtClean="0"/>
              <a:t>Сколько лет бабушке?</a:t>
            </a:r>
          </a:p>
          <a:p>
            <a:r>
              <a:rPr lang="ru-RU" dirty="0" smtClean="0"/>
              <a:t>Где она родилась?</a:t>
            </a:r>
          </a:p>
          <a:p>
            <a:r>
              <a:rPr lang="ru-RU" dirty="0" smtClean="0"/>
              <a:t>Какая у бабушки специальность?</a:t>
            </a:r>
          </a:p>
          <a:p>
            <a:r>
              <a:rPr lang="ru-RU" dirty="0" smtClean="0"/>
              <a:t>Любимый кинофильм?</a:t>
            </a:r>
          </a:p>
          <a:p>
            <a:r>
              <a:rPr lang="ru-RU" dirty="0" smtClean="0"/>
              <a:t>Любимая песня?</a:t>
            </a:r>
          </a:p>
          <a:p>
            <a:r>
              <a:rPr lang="ru-RU" dirty="0" smtClean="0"/>
              <a:t>Любимое блюдо?</a:t>
            </a:r>
          </a:p>
          <a:p>
            <a:r>
              <a:rPr lang="ru-RU" dirty="0" smtClean="0"/>
              <a:t>Любимое занятие?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36" y="2668751"/>
            <a:ext cx="4856064" cy="31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861" y="989901"/>
            <a:ext cx="9113937" cy="5260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ЗАБОТА О БЛИЗКИХ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629" y="1515979"/>
            <a:ext cx="10409634" cy="4993104"/>
          </a:xfrm>
        </p:spPr>
        <p:txBody>
          <a:bodyPr/>
          <a:lstStyle/>
          <a:p>
            <a:r>
              <a:rPr lang="ru-RU" dirty="0" smtClean="0"/>
              <a:t>Помощь в домашних делах</a:t>
            </a:r>
          </a:p>
          <a:p>
            <a:r>
              <a:rPr lang="ru-RU" dirty="0" smtClean="0"/>
              <a:t>Беспокойство о здоровье</a:t>
            </a:r>
          </a:p>
          <a:p>
            <a:r>
              <a:rPr lang="ru-RU" dirty="0" smtClean="0"/>
              <a:t>Напоминание о важных вещах</a:t>
            </a:r>
          </a:p>
          <a:p>
            <a:r>
              <a:rPr lang="ru-RU" dirty="0" smtClean="0"/>
              <a:t>Совместные прогулки</a:t>
            </a:r>
          </a:p>
          <a:p>
            <a:r>
              <a:rPr lang="ru-RU" dirty="0" smtClean="0"/>
              <a:t>Просмотр любимых фильмов</a:t>
            </a:r>
          </a:p>
          <a:p>
            <a:r>
              <a:rPr lang="ru-RU" dirty="0" smtClean="0"/>
              <a:t>Совместное приготовление блюд</a:t>
            </a:r>
          </a:p>
          <a:p>
            <a:r>
              <a:rPr lang="ru-RU" dirty="0" smtClean="0"/>
              <a:t>Разговор по душам</a:t>
            </a:r>
          </a:p>
          <a:p>
            <a:r>
              <a:rPr lang="ru-RU" dirty="0" smtClean="0"/>
              <a:t>Поздравление с праздниками</a:t>
            </a:r>
          </a:p>
          <a:p>
            <a:r>
              <a:rPr lang="ru-RU" dirty="0" smtClean="0"/>
              <a:t>Помощь в освоении современной техники…..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1" y="3603458"/>
            <a:ext cx="2744766" cy="25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410</Words>
  <Application>Microsoft Office PowerPoint</Application>
  <PresentationFormat>Широкоэкранный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Arial Black</vt:lpstr>
      <vt:lpstr>Garamond</vt:lpstr>
      <vt:lpstr>Helvetica</vt:lpstr>
      <vt:lpstr>Times New Roman</vt:lpstr>
      <vt:lpstr>Натуральные материалы</vt:lpstr>
      <vt:lpstr>  Наши бабушки - лучше всех!</vt:lpstr>
      <vt:lpstr>Презентация PowerPoint</vt:lpstr>
      <vt:lpstr>Чем знаменательны эти даты?</vt:lpstr>
      <vt:lpstr>ПРАЗДНИКИ</vt:lpstr>
      <vt:lpstr>Презентация PowerPoint</vt:lpstr>
      <vt:lpstr>Госада Долатовна Цаллаева</vt:lpstr>
      <vt:lpstr> ХИСТÆРТÆН КАД КÆНЫН    </vt:lpstr>
      <vt:lpstr>Что мы знаем о своих бабушках?</vt:lpstr>
      <vt:lpstr>ЗАБОТА О БЛИЗКИХ </vt:lpstr>
      <vt:lpstr>СОЛНЫШКО</vt:lpstr>
      <vt:lpstr>Моя бабушка – самая …………..</vt:lpstr>
      <vt:lpstr>Закончи стих</vt:lpstr>
      <vt:lpstr>Закончи стих</vt:lpstr>
      <vt:lpstr>Закончи стих</vt:lpstr>
      <vt:lpstr>Закончи стих</vt:lpstr>
      <vt:lpstr>Пожелания нашим бабушкам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бабашки лучше всех!</dc:title>
  <dc:creator>Пользователь Windows</dc:creator>
  <cp:lastModifiedBy>Пользователь Windows</cp:lastModifiedBy>
  <cp:revision>30</cp:revision>
  <dcterms:created xsi:type="dcterms:W3CDTF">2021-11-28T08:25:50Z</dcterms:created>
  <dcterms:modified xsi:type="dcterms:W3CDTF">2021-12-11T16:03:25Z</dcterms:modified>
</cp:coreProperties>
</file>