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3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857256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VII муниципальный научный форум «Созвездие интеллектуалов» </a:t>
            </a:r>
            <a:r>
              <a:rPr lang="ru-RU" sz="1600" dirty="0" smtClean="0"/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500174"/>
            <a:ext cx="8643998" cy="5214974"/>
          </a:xfrm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Секция: </a:t>
            </a:r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«Краеведение»</a:t>
            </a:r>
            <a:endParaRPr lang="ru-RU" sz="37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500" b="1" dirty="0" smtClean="0">
                <a:latin typeface="Times New Roman" pitchFamily="18" charset="0"/>
                <a:cs typeface="Times New Roman" pitchFamily="18" charset="0"/>
              </a:rPr>
              <a:t>«Вахта памяти. Кавказский рубеж 2019. Уроки мужества»</a:t>
            </a:r>
            <a:endParaRPr lang="ru-RU" sz="5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  Автор работы:</a:t>
            </a: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4300" b="1" dirty="0" err="1" smtClean="0">
                <a:latin typeface="Times New Roman" pitchFamily="18" charset="0"/>
                <a:cs typeface="Times New Roman" pitchFamily="18" charset="0"/>
              </a:rPr>
              <a:t>Магкаев</a:t>
            </a: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 Ролен </a:t>
            </a:r>
            <a:r>
              <a:rPr lang="ru-RU" sz="4300" b="1" dirty="0" err="1" smtClean="0">
                <a:latin typeface="Times New Roman" pitchFamily="18" charset="0"/>
                <a:cs typeface="Times New Roman" pitchFamily="18" charset="0"/>
              </a:rPr>
              <a:t>Арсенович</a:t>
            </a: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10 класс</a:t>
            </a:r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                       Место выполнения работы:</a:t>
            </a:r>
          </a:p>
          <a:p>
            <a:pPr algn="r">
              <a:buNone/>
            </a:pP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           МАОУ БСОШ № 7</a:t>
            </a:r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         им. А.С.Пушкина </a:t>
            </a:r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r">
              <a:buNone/>
            </a:pP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                 Научный руководитель:</a:t>
            </a:r>
          </a:p>
          <a:p>
            <a:pPr algn="r">
              <a:buNone/>
            </a:pP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4300" b="1" dirty="0" err="1" smtClean="0">
                <a:latin typeface="Times New Roman" pitchFamily="18" charset="0"/>
                <a:cs typeface="Times New Roman" pitchFamily="18" charset="0"/>
              </a:rPr>
              <a:t>Бедоева</a:t>
            </a: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 Елена </a:t>
            </a:r>
            <a:r>
              <a:rPr lang="ru-RU" sz="4300" b="1" dirty="0" err="1" smtClean="0">
                <a:latin typeface="Times New Roman" pitchFamily="18" charset="0"/>
                <a:cs typeface="Times New Roman" pitchFamily="18" charset="0"/>
              </a:rPr>
              <a:t>Батразовна</a:t>
            </a: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r">
              <a:buNone/>
            </a:pP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                                     учитель истории и обществознания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37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Владикавказ, 2019-202</a:t>
            </a:r>
            <a:r>
              <a:rPr lang="ru-RU" sz="3700" dirty="0" smtClean="0"/>
              <a:t>0</a:t>
            </a:r>
            <a:endParaRPr lang="ru-RU" sz="3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Ирина Кабулова\Desktop\1 ФОТО ИЗ ВИДЕО\отряды поисковиков из разных регионов России и зарубежья 2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653886"/>
            <a:ext cx="8229600" cy="4601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:\ВАХТА ПАМЯТИ\фото РОЛЕН на Вахте памяти 2019\останки 136 воинов захоронили в Осетии 2.PNG"/>
          <p:cNvPicPr>
            <a:picLocks noGrp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642918"/>
            <a:ext cx="4572032" cy="314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:\ВАХТА ПАМЯТИ\фото РОЛЕН на Вахте памяти 2019\останки 136 воинов захоронили в Осетии 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3357562"/>
            <a:ext cx="5000660" cy="3286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:\ВАХТА ПАМЯТИ\фото РОЛЕН на Вахте памяти 2019\родные Солдатова у микрофона.PNG"/>
          <p:cNvPicPr>
            <a:picLocks noGrp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034" y="1071546"/>
            <a:ext cx="8215370" cy="5143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:\ВАХТА ПАМЯТИ\фото РОЛЕН на Вахте памяти 2019\Ролен читает стихотворение на Вахте 2.PNG"/>
          <p:cNvPicPr>
            <a:picLocks noGrp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571480"/>
            <a:ext cx="4714908" cy="2786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:\ВАХТА ПАМЯТИ\фото РОЛЕН на Вахте памяти 2019\IMG_11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3500439"/>
            <a:ext cx="5000660" cy="3071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571500" y="285750"/>
            <a:ext cx="8572500" cy="62865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формирование гражданственности, активной жизненной позиции,  воспитание  чувства гордости за свой народ, его историю, традиции, культурные достижения.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Ресурсы проекта: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Проект  основан на участии 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мероприятиях «Вахта памяти. Кавказский рубеж 2019. Уроки мужества»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литературно-патриотическом конкурсе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«Великая победа в лицах»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организованном  по инициативе руководства МВД по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РСО-Алания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совместно с Министерством образования и науки республики;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работе поисковых отрядов;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посещении музея, развёрнутого в штабной палатке, ознакомление с фрагментами амуниции, снаряжения, личными вещами солдат Красной армии, обнаруженными в ходе поисковых работ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посещении краеведческого музея,  использовании его экспонатов;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местного материала, в том числе, семейного архива, школьного музея.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42844" y="1643050"/>
            <a:ext cx="7801006" cy="44831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«Зло не имеет </a:t>
            </a:r>
          </a:p>
          <a:p>
            <a:pPr>
              <a:buNone/>
            </a:pPr>
            <a:r>
              <a:rPr lang="ru-RU" sz="36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национальности, а </a:t>
            </a:r>
          </a:p>
          <a:p>
            <a:pPr>
              <a:buNone/>
            </a:pPr>
            <a:r>
              <a:rPr lang="ru-RU" sz="36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ненависть</a:t>
            </a:r>
          </a:p>
          <a:p>
            <a:pPr>
              <a:buNone/>
            </a:pPr>
            <a:r>
              <a:rPr lang="ru-RU" sz="36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разрушительна». </a:t>
            </a:r>
            <a:endParaRPr lang="ru-RU" sz="36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928670"/>
            <a:ext cx="3643338" cy="46434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err="1" smtClean="0"/>
              <a:t>Эльхотовские</a:t>
            </a:r>
            <a:r>
              <a:rPr lang="ru-RU" sz="3600" b="1" dirty="0" smtClean="0"/>
              <a:t> ворота были одним из главных участков битвы за Кавказ</a:t>
            </a:r>
            <a:endParaRPr lang="ru-RU" sz="3600" b="1" dirty="0"/>
          </a:p>
        </p:txBody>
      </p:sp>
      <p:pic>
        <p:nvPicPr>
          <p:cNvPr id="4" name="Содержимое 3" descr="H:\ВАХТА ПАМЯТИ\фото РОЛЕН на Вахте памяти 2019\Эльхотовские ворота памятник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820109"/>
            <a:ext cx="8229600" cy="4268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smtClean="0"/>
              <a:t> </a:t>
            </a:r>
            <a:endParaRPr lang="ru-RU" sz="3200" b="1" dirty="0"/>
          </a:p>
        </p:txBody>
      </p:sp>
      <p:pic>
        <p:nvPicPr>
          <p:cNvPr id="4" name="Содержимое 3" descr="H:\ВАХТА ПАМЯТИ\фото РОЛЕН на Вахте памяти 2019\Эльхотовские ворота памятник. надпись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827418"/>
            <a:ext cx="8229600" cy="4254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Хизир</a:t>
            </a:r>
            <a:r>
              <a:rPr lang="ru-RU" dirty="0" smtClean="0"/>
              <a:t> </a:t>
            </a:r>
            <a:r>
              <a:rPr lang="ru-RU" dirty="0" err="1" smtClean="0"/>
              <a:t>Темурканович</a:t>
            </a:r>
            <a:r>
              <a:rPr lang="ru-RU" dirty="0" smtClean="0"/>
              <a:t> </a:t>
            </a:r>
            <a:r>
              <a:rPr lang="ru-RU" dirty="0" err="1" smtClean="0"/>
              <a:t>Гулуев</a:t>
            </a:r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Ирина Кабулова\Desktop\1 ФОТО ИЗ ВИДЕО\хизир и пулемёт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643050"/>
            <a:ext cx="8143932" cy="4714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Экспонаты палаточного музея</a:t>
            </a:r>
            <a:endParaRPr lang="ru-RU" dirty="0"/>
          </a:p>
        </p:txBody>
      </p:sp>
      <p:pic>
        <p:nvPicPr>
          <p:cNvPr id="5" name="Рисунок 4" descr="H:\ВАХТА ПАМЯТИ\фото РОЛЕН на Вахте памяти 2019\фрагменты, гранаты 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0" y="3643314"/>
            <a:ext cx="5072098" cy="3000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Содержимое 3" descr="H:\ВАХТА ПАМЯТИ\фото РОЛЕН на Вахте памяти 2019\фрагменты на столе 56PNG.PN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357298"/>
            <a:ext cx="5000660" cy="2928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:\ВАХТА ПАМЯТИ\фото РОЛЕН на Вахте памяти 2019\IMG_095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8662" y="1571612"/>
            <a:ext cx="7572428" cy="500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:\ВАХТА ПАМЯТИ\фото РОЛЕН на Вахте памяти 2019\IMG_099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642918"/>
            <a:ext cx="4286280" cy="271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:\ВАХТА ПАМЯТИ\фото РОЛЕН на Вахте памяти 2019\показывают, как правильно пользоваться металлоискателем, щупами и лопатами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2928934"/>
            <a:ext cx="5867717" cy="35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78</TotalTime>
  <Words>165</Words>
  <Application>Microsoft Office PowerPoint</Application>
  <PresentationFormat>Экран (4:3)</PresentationFormat>
  <Paragraphs>44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VII муниципальный научный форум «Созвездие интеллектуалов»   </vt:lpstr>
      <vt:lpstr>Презентация PowerPoint</vt:lpstr>
      <vt:lpstr>Презентация PowerPoint</vt:lpstr>
      <vt:lpstr>Эльхотовские ворота были одним из главных участков битвы за Кавказ</vt:lpstr>
      <vt:lpstr> </vt:lpstr>
      <vt:lpstr>Хизир Темурканович Гулуев </vt:lpstr>
      <vt:lpstr>Экспонаты палаточного музея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ХVII  Республиканский конкурс молодых исследователей  «Ступень в науку»</dc:title>
  <dc:creator>Admin</dc:creator>
  <cp:lastModifiedBy>Пользователь Windows</cp:lastModifiedBy>
  <cp:revision>13</cp:revision>
  <dcterms:created xsi:type="dcterms:W3CDTF">2019-12-04T14:04:00Z</dcterms:created>
  <dcterms:modified xsi:type="dcterms:W3CDTF">2021-12-13T11:37:58Z</dcterms:modified>
</cp:coreProperties>
</file>