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8" r:id="rId2"/>
    <p:sldId id="279" r:id="rId3"/>
    <p:sldId id="276" r:id="rId4"/>
    <p:sldId id="260" r:id="rId5"/>
    <p:sldId id="283" r:id="rId6"/>
    <p:sldId id="256" r:id="rId7"/>
    <p:sldId id="258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3" r:id="rId20"/>
    <p:sldId id="274" r:id="rId21"/>
    <p:sldId id="275" r:id="rId22"/>
    <p:sldId id="277" r:id="rId23"/>
    <p:sldId id="271" r:id="rId24"/>
    <p:sldId id="27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C1EBD-2CEE-4154-8942-DE8C436754AD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BA175-B5B7-4303-951A-C6CED7A749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089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BA175-B5B7-4303-951A-C6CED7A749B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184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BA175-B5B7-4303-951A-C6CED7A749B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46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45B8-EC7A-4B16-BD02-CCF754F85714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8F3F-5EBC-4FCB-A178-E191B6ED2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899118"/>
      </p:ext>
    </p:extLst>
  </p:cSld>
  <p:clrMapOvr>
    <a:masterClrMapping/>
  </p:clrMapOvr>
  <p:transition spd="slow" advClick="0" advTm="2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45B8-EC7A-4B16-BD02-CCF754F85714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8F3F-5EBC-4FCB-A178-E191B6ED2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325297"/>
      </p:ext>
    </p:extLst>
  </p:cSld>
  <p:clrMapOvr>
    <a:masterClrMapping/>
  </p:clrMapOvr>
  <p:transition spd="slow" advClick="0" advTm="2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45B8-EC7A-4B16-BD02-CCF754F85714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8F3F-5EBC-4FCB-A178-E191B6ED2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677849"/>
      </p:ext>
    </p:extLst>
  </p:cSld>
  <p:clrMapOvr>
    <a:masterClrMapping/>
  </p:clrMapOvr>
  <p:transition spd="slow" advClick="0" advTm="2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45B8-EC7A-4B16-BD02-CCF754F85714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8F3F-5EBC-4FCB-A178-E191B6ED2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012635"/>
      </p:ext>
    </p:extLst>
  </p:cSld>
  <p:clrMapOvr>
    <a:masterClrMapping/>
  </p:clrMapOvr>
  <p:transition spd="slow" advClick="0" advTm="2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45B8-EC7A-4B16-BD02-CCF754F85714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8F3F-5EBC-4FCB-A178-E191B6ED2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907195"/>
      </p:ext>
    </p:extLst>
  </p:cSld>
  <p:clrMapOvr>
    <a:masterClrMapping/>
  </p:clrMapOvr>
  <p:transition spd="slow" advClick="0" advTm="2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45B8-EC7A-4B16-BD02-CCF754F85714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8F3F-5EBC-4FCB-A178-E191B6ED2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69424"/>
      </p:ext>
    </p:extLst>
  </p:cSld>
  <p:clrMapOvr>
    <a:masterClrMapping/>
  </p:clrMapOvr>
  <p:transition spd="slow" advClick="0" advTm="2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45B8-EC7A-4B16-BD02-CCF754F85714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8F3F-5EBC-4FCB-A178-E191B6ED2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138744"/>
      </p:ext>
    </p:extLst>
  </p:cSld>
  <p:clrMapOvr>
    <a:masterClrMapping/>
  </p:clrMapOvr>
  <p:transition spd="slow" advClick="0" advTm="2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45B8-EC7A-4B16-BD02-CCF754F85714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8F3F-5EBC-4FCB-A178-E191B6ED2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74882"/>
      </p:ext>
    </p:extLst>
  </p:cSld>
  <p:clrMapOvr>
    <a:masterClrMapping/>
  </p:clrMapOvr>
  <p:transition spd="slow" advClick="0" advTm="2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45B8-EC7A-4B16-BD02-CCF754F85714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8F3F-5EBC-4FCB-A178-E191B6ED2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031954"/>
      </p:ext>
    </p:extLst>
  </p:cSld>
  <p:clrMapOvr>
    <a:masterClrMapping/>
  </p:clrMapOvr>
  <p:transition spd="slow" advClick="0" advTm="2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45B8-EC7A-4B16-BD02-CCF754F85714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8F3F-5EBC-4FCB-A178-E191B6ED2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365978"/>
      </p:ext>
    </p:extLst>
  </p:cSld>
  <p:clrMapOvr>
    <a:masterClrMapping/>
  </p:clrMapOvr>
  <p:transition spd="slow" advClick="0" advTm="2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F45B8-EC7A-4B16-BD02-CCF754F85714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8F3F-5EBC-4FCB-A178-E191B6ED2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646893"/>
      </p:ext>
    </p:extLst>
  </p:cSld>
  <p:clrMapOvr>
    <a:masterClrMapping/>
  </p:clrMapOvr>
  <p:transition spd="slow" advClick="0" advTm="2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3000">
              <a:srgbClr val="000040"/>
            </a:gs>
            <a:gs pos="27000">
              <a:srgbClr val="400040"/>
            </a:gs>
            <a:gs pos="65000">
              <a:srgbClr val="8F0040"/>
            </a:gs>
            <a:gs pos="86000">
              <a:srgbClr val="F27300"/>
            </a:gs>
            <a:gs pos="100000">
              <a:srgbClr val="FFBF0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F45B8-EC7A-4B16-BD02-CCF754F85714}" type="datetimeFigureOut">
              <a:rPr lang="ru-RU" smtClean="0"/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A8F3F-5EBC-4FCB-A178-E191B6ED2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40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переслать на сайт\14.05. на сайт\08.05. Песня  в военной шинели\20190508_1421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98" y="1340768"/>
            <a:ext cx="3392762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переслать на сайт\14.05. на сайт\08.05. Песня  в военной шинели\20190508_142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21" y="4063888"/>
            <a:ext cx="3128456" cy="2155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переслать на сайт\14.05. на сайт\08.05. Песня  в военной шинели\20190508_142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064"/>
            <a:ext cx="2464991" cy="2214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0915" y="219072"/>
            <a:ext cx="7906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Песня в  военной шинели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8709882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6009" r="11860" b="19703"/>
          <a:stretch/>
        </p:blipFill>
        <p:spPr bwMode="auto">
          <a:xfrm>
            <a:off x="539552" y="980728"/>
            <a:ext cx="8167954" cy="45156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350472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9" t="7708" r="23513" b="18542"/>
          <a:stretch/>
        </p:blipFill>
        <p:spPr bwMode="auto">
          <a:xfrm>
            <a:off x="1115616" y="618230"/>
            <a:ext cx="7114044" cy="5547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119068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8" t="10282" r="16866" b="22917"/>
          <a:stretch/>
        </p:blipFill>
        <p:spPr bwMode="auto">
          <a:xfrm>
            <a:off x="438944" y="836712"/>
            <a:ext cx="8489172" cy="4886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699528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3" t="20000" r="22109" b="18959"/>
          <a:stretch/>
        </p:blipFill>
        <p:spPr bwMode="auto">
          <a:xfrm>
            <a:off x="971600" y="517876"/>
            <a:ext cx="7010440" cy="5551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926563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 t="5625" r="14144" b="23125"/>
          <a:stretch/>
        </p:blipFill>
        <p:spPr bwMode="auto">
          <a:xfrm>
            <a:off x="513709" y="882233"/>
            <a:ext cx="8025667" cy="4708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935657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6" t="11488" r="32992" b="29642"/>
          <a:stretch/>
        </p:blipFill>
        <p:spPr bwMode="auto">
          <a:xfrm>
            <a:off x="655046" y="764704"/>
            <a:ext cx="7707330" cy="52596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735617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9" t="5000" r="16134" b="29166"/>
          <a:stretch/>
        </p:blipFill>
        <p:spPr bwMode="auto">
          <a:xfrm>
            <a:off x="539552" y="980728"/>
            <a:ext cx="8205854" cy="4293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700292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2" t="5833" r="22225" b="39792"/>
          <a:stretch/>
        </p:blipFill>
        <p:spPr bwMode="auto">
          <a:xfrm>
            <a:off x="899592" y="836712"/>
            <a:ext cx="7344816" cy="4966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864827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1" t="14686" r="18100" b="14952"/>
          <a:stretch/>
        </p:blipFill>
        <p:spPr bwMode="auto">
          <a:xfrm>
            <a:off x="611559" y="928699"/>
            <a:ext cx="7983153" cy="4583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959216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3" t="35614" r="28936" b="19747"/>
          <a:stretch/>
        </p:blipFill>
        <p:spPr bwMode="auto">
          <a:xfrm>
            <a:off x="676924" y="1196752"/>
            <a:ext cx="7674556" cy="4521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712947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Пользователь\Desktop\переслать на сайт\14.05. на сайт\08.05. Песня  в военной шинели\IMG-20190508-WA00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60672"/>
            <a:ext cx="6172678" cy="34751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9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ользователь\Desktop\переслать на сайт\14.05. на сайт\08.05. Песня  в военной шинели\IMG-20190508-WA0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16" y="254968"/>
            <a:ext cx="5778735" cy="3253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9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118399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t="9376" r="15433" b="29791"/>
          <a:stretch/>
        </p:blipFill>
        <p:spPr bwMode="auto">
          <a:xfrm>
            <a:off x="755576" y="908720"/>
            <a:ext cx="7476688" cy="5053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448521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2" t="4750" r="19975" b="32500"/>
          <a:stretch/>
        </p:blipFill>
        <p:spPr bwMode="auto">
          <a:xfrm>
            <a:off x="476281" y="459272"/>
            <a:ext cx="8128167" cy="5840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902098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29792" r="28721" b="20178"/>
          <a:stretch/>
        </p:blipFill>
        <p:spPr bwMode="auto">
          <a:xfrm>
            <a:off x="611560" y="836712"/>
            <a:ext cx="7860179" cy="5149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950680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7709" r="11332" b="16875"/>
          <a:stretch/>
        </p:blipFill>
        <p:spPr bwMode="auto">
          <a:xfrm>
            <a:off x="555157" y="764704"/>
            <a:ext cx="8205359" cy="5156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677626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7" t="10208" r="10044" b="27292"/>
          <a:stretch/>
        </p:blipFill>
        <p:spPr bwMode="auto">
          <a:xfrm>
            <a:off x="56416" y="2132856"/>
            <a:ext cx="4960316" cy="45368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2" t="6250" r="41435" b="33669"/>
          <a:stretch/>
        </p:blipFill>
        <p:spPr bwMode="auto">
          <a:xfrm>
            <a:off x="5220072" y="332656"/>
            <a:ext cx="3551948" cy="47643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116081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7" t="13541" r="35878" b="15121"/>
          <a:stretch/>
        </p:blipFill>
        <p:spPr bwMode="auto">
          <a:xfrm>
            <a:off x="2555776" y="332656"/>
            <a:ext cx="4401158" cy="57865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188747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6" t="5624" r="27028" b="33267"/>
          <a:stretch/>
        </p:blipFill>
        <p:spPr bwMode="auto">
          <a:xfrm>
            <a:off x="539552" y="716074"/>
            <a:ext cx="8064896" cy="4901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722993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переслать на сайт\14.05. на сайт\08.05. Песня  в военной шинели\20190508_1208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/>
          <a:stretch/>
        </p:blipFill>
        <p:spPr bwMode="auto">
          <a:xfrm>
            <a:off x="611560" y="836712"/>
            <a:ext cx="7772811" cy="5040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287736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4" t="5462" r="14317" b="27351"/>
          <a:stretch/>
        </p:blipFill>
        <p:spPr bwMode="auto">
          <a:xfrm>
            <a:off x="323528" y="1126039"/>
            <a:ext cx="8612126" cy="4565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603100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9" t="14166" r="22929" b="39375"/>
          <a:stretch/>
        </p:blipFill>
        <p:spPr bwMode="auto">
          <a:xfrm>
            <a:off x="323528" y="1340768"/>
            <a:ext cx="8245169" cy="3830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559186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2" t="6088" r="14897" b="30162"/>
          <a:stretch/>
        </p:blipFill>
        <p:spPr bwMode="auto">
          <a:xfrm>
            <a:off x="683568" y="404664"/>
            <a:ext cx="7597512" cy="5098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007765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7" t="7084" r="16017" b="28125"/>
          <a:stretch/>
        </p:blipFill>
        <p:spPr bwMode="auto">
          <a:xfrm>
            <a:off x="323528" y="980728"/>
            <a:ext cx="8463471" cy="4379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989272"/>
      </p:ext>
    </p:extLst>
  </p:cSld>
  <p:clrMapOvr>
    <a:masterClrMapping/>
  </p:clrMapOvr>
  <p:transition spd="slow" advClick="0" advTm="2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122</TotalTime>
  <Words>6</Words>
  <Application>Microsoft Office PowerPoint</Application>
  <PresentationFormat>Экран (4:3)</PresentationFormat>
  <Paragraphs>3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2019-05-13T19:16:35Z</dcterms:created>
  <dcterms:modified xsi:type="dcterms:W3CDTF">2019-06-21T21:30:50Z</dcterms:modified>
</cp:coreProperties>
</file>